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1"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cela" initials="M" lastIdx="0" clrIdx="0">
    <p:extLst>
      <p:ext uri="{19B8F6BF-5375-455C-9EA6-DF929625EA0E}">
        <p15:presenceInfo xmlns:p15="http://schemas.microsoft.com/office/powerpoint/2012/main" userId="Marcel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3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7FE2E2C-F524-4A87-9864-510263992D81}" type="datetimeFigureOut">
              <a:rPr lang="en-US" smtClean="0"/>
              <a:t>3/9/2019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72B83-7B7C-4F0D-B78B-FA57CF3BB1F1}" type="slidenum">
              <a:rPr lang="en-US" smtClean="0"/>
              <a:t>‹#›</a:t>
            </a:fld>
            <a:endParaRPr lang="en-US"/>
          </a:p>
        </p:txBody>
      </p:sp>
    </p:spTree>
    <p:extLst>
      <p:ext uri="{BB962C8B-B14F-4D97-AF65-F5344CB8AC3E}">
        <p14:creationId xmlns:p14="http://schemas.microsoft.com/office/powerpoint/2010/main" val="2306845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F7FE2E2C-F524-4A87-9864-510263992D81}" type="datetimeFigureOut">
              <a:rPr lang="en-US" smtClean="0"/>
              <a:t>3/9/2019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72B83-7B7C-4F0D-B78B-FA57CF3BB1F1}" type="slidenum">
              <a:rPr lang="en-US" smtClean="0"/>
              <a:t>‹#›</a:t>
            </a:fld>
            <a:endParaRPr lang="en-US"/>
          </a:p>
        </p:txBody>
      </p:sp>
    </p:spTree>
    <p:extLst>
      <p:ext uri="{BB962C8B-B14F-4D97-AF65-F5344CB8AC3E}">
        <p14:creationId xmlns:p14="http://schemas.microsoft.com/office/powerpoint/2010/main" val="679292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7FE2E2C-F524-4A87-9864-510263992D81}" type="datetimeFigureOut">
              <a:rPr lang="en-US" smtClean="0"/>
              <a:t>3/9/2019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72B83-7B7C-4F0D-B78B-FA57CF3BB1F1}" type="slidenum">
              <a:rPr lang="en-US" smtClean="0"/>
              <a:t>‹#›</a:t>
            </a:fld>
            <a:endParaRPr lang="en-US"/>
          </a:p>
        </p:txBody>
      </p:sp>
    </p:spTree>
    <p:extLst>
      <p:ext uri="{BB962C8B-B14F-4D97-AF65-F5344CB8AC3E}">
        <p14:creationId xmlns:p14="http://schemas.microsoft.com/office/powerpoint/2010/main" val="3631320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7FE2E2C-F524-4A87-9864-510263992D81}" type="datetimeFigureOut">
              <a:rPr lang="en-US" smtClean="0"/>
              <a:t>3/9/2019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872B83-7B7C-4F0D-B78B-FA57CF3BB1F1}" type="slidenum">
              <a:rPr lang="en-US" smtClean="0"/>
              <a:t>‹#›</a:t>
            </a:fld>
            <a:endParaRPr lang="en-US"/>
          </a:p>
        </p:txBody>
      </p:sp>
    </p:spTree>
    <p:extLst>
      <p:ext uri="{BB962C8B-B14F-4D97-AF65-F5344CB8AC3E}">
        <p14:creationId xmlns:p14="http://schemas.microsoft.com/office/powerpoint/2010/main" val="3497005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7FE2E2C-F524-4A87-9864-510263992D81}" type="datetimeFigureOut">
              <a:rPr lang="en-US" smtClean="0"/>
              <a:t>3/9/2019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872B83-7B7C-4F0D-B78B-FA57CF3BB1F1}" type="slidenum">
              <a:rPr lang="en-US" smtClean="0"/>
              <a:t>‹#›</a:t>
            </a:fld>
            <a:endParaRPr lang="en-US"/>
          </a:p>
        </p:txBody>
      </p:sp>
    </p:spTree>
    <p:extLst>
      <p:ext uri="{BB962C8B-B14F-4D97-AF65-F5344CB8AC3E}">
        <p14:creationId xmlns:p14="http://schemas.microsoft.com/office/powerpoint/2010/main" val="561178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F7FE2E2C-F524-4A87-9864-510263992D81}" type="datetimeFigureOut">
              <a:rPr lang="en-US" smtClean="0"/>
              <a:t>3/9/2019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10872B83-7B7C-4F0D-B78B-FA57CF3BB1F1}" type="slidenum">
              <a:rPr lang="en-US" smtClean="0"/>
              <a:t>‹#›</a:t>
            </a:fld>
            <a:endParaRPr lang="en-US"/>
          </a:p>
        </p:txBody>
      </p:sp>
    </p:spTree>
    <p:extLst>
      <p:ext uri="{BB962C8B-B14F-4D97-AF65-F5344CB8AC3E}">
        <p14:creationId xmlns:p14="http://schemas.microsoft.com/office/powerpoint/2010/main" val="3735060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7FE2E2C-F524-4A87-9864-510263992D81}" type="datetimeFigureOut">
              <a:rPr lang="en-US" smtClean="0"/>
              <a:t>3/9/2019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10872B83-7B7C-4F0D-B78B-FA57CF3BB1F1}" type="slidenum">
              <a:rPr lang="en-US" smtClean="0"/>
              <a:t>‹#›</a:t>
            </a:fld>
            <a:endParaRPr lang="en-US"/>
          </a:p>
        </p:txBody>
      </p:sp>
    </p:spTree>
    <p:extLst>
      <p:ext uri="{BB962C8B-B14F-4D97-AF65-F5344CB8AC3E}">
        <p14:creationId xmlns:p14="http://schemas.microsoft.com/office/powerpoint/2010/main" val="2193642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F7FE2E2C-F524-4A87-9864-510263992D81}" type="datetimeFigureOut">
              <a:rPr lang="en-US" smtClean="0"/>
              <a:t>3/9/2019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10872B83-7B7C-4F0D-B78B-FA57CF3BB1F1}" type="slidenum">
              <a:rPr lang="en-US" smtClean="0"/>
              <a:t>‹#›</a:t>
            </a:fld>
            <a:endParaRPr lang="en-US"/>
          </a:p>
        </p:txBody>
      </p:sp>
    </p:spTree>
    <p:extLst>
      <p:ext uri="{BB962C8B-B14F-4D97-AF65-F5344CB8AC3E}">
        <p14:creationId xmlns:p14="http://schemas.microsoft.com/office/powerpoint/2010/main" val="2569283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7FE2E2C-F524-4A87-9864-510263992D81}" type="datetimeFigureOut">
              <a:rPr lang="en-US" smtClean="0"/>
              <a:t>3/9/2019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872B83-7B7C-4F0D-B78B-FA57CF3BB1F1}" type="slidenum">
              <a:rPr lang="en-US" smtClean="0"/>
              <a:t>‹#›</a:t>
            </a:fld>
            <a:endParaRPr lang="en-US"/>
          </a:p>
        </p:txBody>
      </p:sp>
    </p:spTree>
    <p:extLst>
      <p:ext uri="{BB962C8B-B14F-4D97-AF65-F5344CB8AC3E}">
        <p14:creationId xmlns:p14="http://schemas.microsoft.com/office/powerpoint/2010/main" val="169871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7FE2E2C-F524-4A87-9864-510263992D81}" type="datetimeFigureOut">
              <a:rPr lang="en-US" smtClean="0"/>
              <a:t>3/9/2019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872B83-7B7C-4F0D-B78B-FA57CF3BB1F1}" type="slidenum">
              <a:rPr lang="en-US" smtClean="0"/>
              <a:t>‹#›</a:t>
            </a:fld>
            <a:endParaRPr lang="en-US"/>
          </a:p>
        </p:txBody>
      </p:sp>
    </p:spTree>
    <p:extLst>
      <p:ext uri="{BB962C8B-B14F-4D97-AF65-F5344CB8AC3E}">
        <p14:creationId xmlns:p14="http://schemas.microsoft.com/office/powerpoint/2010/main" val="3062776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F7FE2E2C-F524-4A87-9864-510263992D81}" type="datetimeFigureOut">
              <a:rPr lang="en-US" smtClean="0"/>
              <a:t>3/9/2019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72B83-7B7C-4F0D-B78B-FA57CF3BB1F1}" type="slidenum">
              <a:rPr lang="en-US" smtClean="0"/>
              <a:t>‹#›</a:t>
            </a:fld>
            <a:endParaRPr lang="en-US"/>
          </a:p>
        </p:txBody>
      </p:sp>
    </p:spTree>
    <p:extLst>
      <p:ext uri="{BB962C8B-B14F-4D97-AF65-F5344CB8AC3E}">
        <p14:creationId xmlns:p14="http://schemas.microsoft.com/office/powerpoint/2010/main" val="3395787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F7FE2E2C-F524-4A87-9864-510263992D81}" type="datetimeFigureOut">
              <a:rPr lang="en-US" smtClean="0"/>
              <a:t>3/9/2019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72B83-7B7C-4F0D-B78B-FA57CF3BB1F1}"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220154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7FE2E2C-F524-4A87-9864-510263992D81}" type="datetimeFigureOut">
              <a:rPr lang="en-US" smtClean="0"/>
              <a:t>3/9/2019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72B83-7B7C-4F0D-B78B-FA57CF3BB1F1}" type="slidenum">
              <a:rPr lang="en-US" smtClean="0"/>
              <a:t>‹#›</a:t>
            </a:fld>
            <a:endParaRPr lang="en-US"/>
          </a:p>
        </p:txBody>
      </p:sp>
    </p:spTree>
    <p:extLst>
      <p:ext uri="{BB962C8B-B14F-4D97-AF65-F5344CB8AC3E}">
        <p14:creationId xmlns:p14="http://schemas.microsoft.com/office/powerpoint/2010/main" val="2203278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7FE2E2C-F524-4A87-9864-510263992D81}" type="datetimeFigureOut">
              <a:rPr lang="en-US" smtClean="0"/>
              <a:t>3/9/2019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72B83-7B7C-4F0D-B78B-FA57CF3BB1F1}" type="slidenum">
              <a:rPr lang="en-US" smtClean="0"/>
              <a:t>‹#›</a:t>
            </a:fld>
            <a:endParaRPr lang="en-US"/>
          </a:p>
        </p:txBody>
      </p:sp>
    </p:spTree>
    <p:extLst>
      <p:ext uri="{BB962C8B-B14F-4D97-AF65-F5344CB8AC3E}">
        <p14:creationId xmlns:p14="http://schemas.microsoft.com/office/powerpoint/2010/main" val="21897829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7FE2E2C-F524-4A87-9864-510263992D81}" type="datetimeFigureOut">
              <a:rPr lang="en-US" smtClean="0"/>
              <a:t>3/9/2019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72B83-7B7C-4F0D-B78B-FA57CF3BB1F1}" type="slidenum">
              <a:rPr lang="en-US" smtClean="0"/>
              <a:t>‹#›</a:t>
            </a:fld>
            <a:endParaRPr lang="en-US"/>
          </a:p>
        </p:txBody>
      </p:sp>
    </p:spTree>
    <p:extLst>
      <p:ext uri="{BB962C8B-B14F-4D97-AF65-F5344CB8AC3E}">
        <p14:creationId xmlns:p14="http://schemas.microsoft.com/office/powerpoint/2010/main" val="35280504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FE2E2C-F524-4A87-9864-510263992D81}" type="datetimeFigureOut">
              <a:rPr lang="en-US" smtClean="0"/>
              <a:t>3/9/2019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72B83-7B7C-4F0D-B78B-FA57CF3BB1F1}" type="slidenum">
              <a:rPr lang="en-US" smtClean="0"/>
              <a:t>‹#›</a:t>
            </a:fld>
            <a:endParaRPr lang="en-US"/>
          </a:p>
        </p:txBody>
      </p:sp>
    </p:spTree>
    <p:extLst>
      <p:ext uri="{BB962C8B-B14F-4D97-AF65-F5344CB8AC3E}">
        <p14:creationId xmlns:p14="http://schemas.microsoft.com/office/powerpoint/2010/main" val="248742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FE2E2C-F524-4A87-9864-510263992D81}" type="datetimeFigureOut">
              <a:rPr lang="en-US" smtClean="0"/>
              <a:t>3/9/2019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872B83-7B7C-4F0D-B78B-FA57CF3BB1F1}" type="slidenum">
              <a:rPr lang="en-US" smtClean="0"/>
              <a:t>‹#›</a:t>
            </a:fld>
            <a:endParaRPr lang="en-US"/>
          </a:p>
        </p:txBody>
      </p:sp>
    </p:spTree>
    <p:extLst>
      <p:ext uri="{BB962C8B-B14F-4D97-AF65-F5344CB8AC3E}">
        <p14:creationId xmlns:p14="http://schemas.microsoft.com/office/powerpoint/2010/main" val="2283840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7FE2E2C-F524-4A87-9864-510263992D81}" type="datetimeFigureOut">
              <a:rPr lang="en-US" smtClean="0"/>
              <a:t>3/9/2019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0872B83-7B7C-4F0D-B78B-FA57CF3BB1F1}" type="slidenum">
              <a:rPr lang="en-US" smtClean="0"/>
              <a:t>‹#›</a:t>
            </a:fld>
            <a:endParaRPr lang="en-US"/>
          </a:p>
        </p:txBody>
      </p:sp>
    </p:spTree>
    <p:extLst>
      <p:ext uri="{BB962C8B-B14F-4D97-AF65-F5344CB8AC3E}">
        <p14:creationId xmlns:p14="http://schemas.microsoft.com/office/powerpoint/2010/main" val="10008761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en.wikipedia.org/wiki/Electric_stove" TargetMode="External"/><Relationship Id="rId13" Type="http://schemas.openxmlformats.org/officeDocument/2006/relationships/hyperlink" Target="https://en.wikipedia.org/wiki/Lemon" TargetMode="External"/><Relationship Id="rId3" Type="http://schemas.openxmlformats.org/officeDocument/2006/relationships/hyperlink" Target="https://en.wikipedia.org/wiki/Technology" TargetMode="External"/><Relationship Id="rId7" Type="http://schemas.openxmlformats.org/officeDocument/2006/relationships/hyperlink" Target="https://en.wikipedia.org/wiki/Earth" TargetMode="External"/><Relationship Id="rId12" Type="http://schemas.openxmlformats.org/officeDocument/2006/relationships/hyperlink" Target="https://en.wikipedia.org/wiki/Fish" TargetMode="External"/><Relationship Id="rId2" Type="http://schemas.openxmlformats.org/officeDocument/2006/relationships/hyperlink" Target="https://en.wikipedia.org/wiki/Art" TargetMode="External"/><Relationship Id="rId1" Type="http://schemas.openxmlformats.org/officeDocument/2006/relationships/slideLayout" Target="../slideLayouts/slideLayout2.xml"/><Relationship Id="rId6" Type="http://schemas.openxmlformats.org/officeDocument/2006/relationships/hyperlink" Target="https://en.wikipedia.org/wiki/Food" TargetMode="External"/><Relationship Id="rId11" Type="http://schemas.openxmlformats.org/officeDocument/2006/relationships/hyperlink" Target="https://en.wikipedia.org/wiki/South_American" TargetMode="External"/><Relationship Id="rId5" Type="http://schemas.openxmlformats.org/officeDocument/2006/relationships/hyperlink" Target="https://en.wikipedia.org/wiki/Craft" TargetMode="External"/><Relationship Id="rId10" Type="http://schemas.openxmlformats.org/officeDocument/2006/relationships/hyperlink" Target="https://en.wikipedia.org/wiki/Ceviche" TargetMode="External"/><Relationship Id="rId4" Type="http://schemas.openxmlformats.org/officeDocument/2006/relationships/hyperlink" Target="https://en.wikipedia.org/wiki/Science" TargetMode="External"/><Relationship Id="rId9" Type="http://schemas.openxmlformats.org/officeDocument/2006/relationships/hyperlink" Target="https://en.wikipedia.org/wiki/Oven"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en.wikipedia.org/wiki/Symbols" TargetMode="External"/><Relationship Id="rId7" Type="http://schemas.openxmlformats.org/officeDocument/2006/relationships/hyperlink" Target="https://en.wikipedia.org/wiki/Leisure" TargetMode="External"/><Relationship Id="rId2" Type="http://schemas.openxmlformats.org/officeDocument/2006/relationships/hyperlink" Target="https://en.wikipedia.org/wiki/Cognitive_process" TargetMode="External"/><Relationship Id="rId1" Type="http://schemas.openxmlformats.org/officeDocument/2006/relationships/slideLayout" Target="../slideLayouts/slideLayout2.xml"/><Relationship Id="rId6" Type="http://schemas.openxmlformats.org/officeDocument/2006/relationships/hyperlink" Target="https://en.wikipedia.org/wiki/Shopping#cite_note-1" TargetMode="External"/><Relationship Id="rId5" Type="http://schemas.openxmlformats.org/officeDocument/2006/relationships/hyperlink" Target="https://en.wikipedia.org/wiki/Retail#Shopper_profiles" TargetMode="External"/><Relationship Id="rId4" Type="http://schemas.openxmlformats.org/officeDocument/2006/relationships/hyperlink" Target="https://en.wikipedia.org/wiki/Language_processin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565564"/>
            <a:ext cx="8825658" cy="1260763"/>
          </a:xfrm>
        </p:spPr>
        <p:txBody>
          <a:bodyPr/>
          <a:lstStyle/>
          <a:p>
            <a:r>
              <a:rPr lang="en-US" dirty="0" smtClean="0"/>
              <a:t>          HOBBIES</a:t>
            </a:r>
            <a:endParaRPr lang="en-US" dirty="0"/>
          </a:p>
        </p:txBody>
      </p:sp>
      <p:sp>
        <p:nvSpPr>
          <p:cNvPr id="3" name="Subtitle 2"/>
          <p:cNvSpPr>
            <a:spLocks noGrp="1"/>
          </p:cNvSpPr>
          <p:nvPr>
            <p:ph type="subTitle" idx="1"/>
          </p:nvPr>
        </p:nvSpPr>
        <p:spPr>
          <a:xfrm>
            <a:off x="3061855" y="3851564"/>
            <a:ext cx="6428509" cy="872836"/>
          </a:xfrm>
        </p:spPr>
        <p:txBody>
          <a:bodyPr/>
          <a:lstStyle/>
          <a:p>
            <a:r>
              <a:rPr lang="en-US" dirty="0" smtClean="0"/>
              <a:t>                                   MADE BY:     EDUARD,GEORGIA,VLAD,SEBASTIAN,GIULIA,DENIS</a:t>
            </a:r>
            <a:endParaRPr lang="en-US" dirty="0"/>
          </a:p>
        </p:txBody>
      </p:sp>
    </p:spTree>
    <p:extLst>
      <p:ext uri="{BB962C8B-B14F-4D97-AF65-F5344CB8AC3E}">
        <p14:creationId xmlns:p14="http://schemas.microsoft.com/office/powerpoint/2010/main" val="40223228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117153"/>
            <a:ext cx="9404723" cy="1400530"/>
          </a:xfrm>
        </p:spPr>
        <p:txBody>
          <a:bodyPr/>
          <a:lstStyle/>
          <a:p>
            <a:r>
              <a:rPr lang="en-US" dirty="0" smtClean="0"/>
              <a:t>                         Sports</a:t>
            </a:r>
            <a:endParaRPr lang="en-US" dirty="0"/>
          </a:p>
        </p:txBody>
      </p:sp>
      <p:sp>
        <p:nvSpPr>
          <p:cNvPr id="3" name="Content Placeholder 2"/>
          <p:cNvSpPr>
            <a:spLocks noGrp="1"/>
          </p:cNvSpPr>
          <p:nvPr>
            <p:ph idx="1"/>
          </p:nvPr>
        </p:nvSpPr>
        <p:spPr>
          <a:xfrm>
            <a:off x="1103312" y="1274618"/>
            <a:ext cx="8946541" cy="5185175"/>
          </a:xfrm>
        </p:spPr>
        <p:txBody>
          <a:bodyPr>
            <a:normAutofit fontScale="85000" lnSpcReduction="20000"/>
          </a:bodyPr>
          <a:lstStyle/>
          <a:p>
            <a:r>
              <a:rPr lang="en-US" dirty="0" smtClean="0"/>
              <a:t>Basketball is a team sport in which two teams, most commonly of five players each, opposing one another on a rectangular court, compete with the primary objective of shooting a basketball through the defender’s hoop while preventing the opposing team from shooting through their own hoop.</a:t>
            </a:r>
          </a:p>
          <a:p>
            <a:r>
              <a:rPr lang="en-US" dirty="0"/>
              <a:t>Tennis is a racket sport that can be played individually against a single opponent or between two teams of two players each. Each player uses a tennis racket that is strung with cord to strike a hollow rubber ball covered with felt over or around a net and into the opponent's court</a:t>
            </a:r>
            <a:r>
              <a:rPr lang="en-US" dirty="0" smtClean="0"/>
              <a:t>.</a:t>
            </a:r>
            <a:endParaRPr lang="en-US" dirty="0"/>
          </a:p>
          <a:p>
            <a:r>
              <a:rPr lang="en-US" dirty="0"/>
              <a:t>Association football, more commonly known as football or soccer, is a team sport played with a spherical ball between two teams of eleven players. It is played by 250 million players in over 200 countries and dependencies, making it the world's most popular sport. </a:t>
            </a:r>
          </a:p>
          <a:p>
            <a:r>
              <a:rPr lang="en-US" dirty="0"/>
              <a:t>Chess is a two-player strategy board game played on a chessboard, a checkered </a:t>
            </a:r>
            <a:r>
              <a:rPr lang="en-US" dirty="0" err="1"/>
              <a:t>gameboard</a:t>
            </a:r>
            <a:r>
              <a:rPr lang="en-US" dirty="0"/>
              <a:t> with 64 squares arranged in an 8×8 grid. The game is played by millions of people worldwide. Chess is believed to be derived from the Indian game </a:t>
            </a:r>
            <a:r>
              <a:rPr lang="en-US" dirty="0" err="1"/>
              <a:t>chaturanga</a:t>
            </a:r>
            <a:r>
              <a:rPr lang="en-US" dirty="0"/>
              <a:t> some time before the 7th century. </a:t>
            </a:r>
          </a:p>
          <a:p>
            <a:pPr marL="0" indent="0">
              <a:buNone/>
            </a:pPr>
            <a:r>
              <a:rPr lang="en-US" dirty="0"/>
              <a:t/>
            </a:r>
            <a:br>
              <a:rPr lang="en-US" dirty="0"/>
            </a:b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3939176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0" dur="500"/>
                                        <p:tgtEl>
                                          <p:spTgt spid="3">
                                            <p:txEl>
                                              <p:pRg st="0" end="0"/>
                                            </p:txEl>
                                          </p:spTgt>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4" dur="500"/>
                                        <p:tgtEl>
                                          <p:spTgt spid="3">
                                            <p:txEl>
                                              <p:pRg st="1" end="1"/>
                                            </p:txEl>
                                          </p:spTgt>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8" dur="500"/>
                                        <p:tgtEl>
                                          <p:spTgt spid="3">
                                            <p:txEl>
                                              <p:pRg st="2" end="2"/>
                                            </p:txEl>
                                          </p:spTgt>
                                        </p:tgtEl>
                                      </p:cBhvr>
                                    </p:animEffect>
                                  </p:childTnLst>
                                </p:cTn>
                              </p:par>
                            </p:childTnLst>
                          </p:cTn>
                        </p:par>
                        <p:par>
                          <p:cTn id="19" fill="hold">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Another sports</a:t>
            </a:r>
            <a:endParaRPr lang="en-US" dirty="0"/>
          </a:p>
        </p:txBody>
      </p:sp>
      <p:sp>
        <p:nvSpPr>
          <p:cNvPr id="3" name="Content Placeholder 2"/>
          <p:cNvSpPr>
            <a:spLocks noGrp="1"/>
          </p:cNvSpPr>
          <p:nvPr>
            <p:ph idx="1"/>
          </p:nvPr>
        </p:nvSpPr>
        <p:spPr>
          <a:xfrm>
            <a:off x="1103312" y="1482436"/>
            <a:ext cx="8946541" cy="5375563"/>
          </a:xfrm>
        </p:spPr>
        <p:txBody>
          <a:bodyPr>
            <a:normAutofit fontScale="85000" lnSpcReduction="20000"/>
          </a:bodyPr>
          <a:lstStyle/>
          <a:p>
            <a:r>
              <a:rPr lang="en-US" dirty="0"/>
              <a:t>Running is a method of terrestrial locomotion allowing humans and other animals to move rapidly on foot. Running is a type of gait characterized by an aerial phase in which all feet are above the ground</a:t>
            </a:r>
            <a:r>
              <a:rPr lang="en-US" dirty="0" smtClean="0"/>
              <a:t>.</a:t>
            </a:r>
            <a:endParaRPr lang="en-US" dirty="0"/>
          </a:p>
          <a:p>
            <a:r>
              <a:rPr lang="en-US" dirty="0"/>
              <a:t>Swimming is an individual or team sport that requires the use of one's entire body to move through water. The sport takes place in pools or open water. Competitive swimming is one of the most popular Olympic sports, with varied distance events in butterfly, backstroke, breaststroke, freestyle, and individual medley</a:t>
            </a:r>
            <a:r>
              <a:rPr lang="en-US" dirty="0" smtClean="0"/>
              <a:t>.</a:t>
            </a:r>
            <a:endParaRPr lang="en-US" dirty="0"/>
          </a:p>
          <a:p>
            <a:r>
              <a:rPr lang="en-US" dirty="0"/>
              <a:t>Karate is a martial art developed in the Ryukyu Kingdom. It developed from the indigenous Ryukyuan martial arts under the influence of Chinese Kung Fu, particularly Fujian White Crane. </a:t>
            </a:r>
          </a:p>
          <a:p>
            <a:r>
              <a:rPr lang="en-US" dirty="0"/>
              <a:t>Ten-pin bowling is a type of bowling in which a bowler rolls a bowling ball down a wood or synthetic lane toward ten pins positioned in a </a:t>
            </a:r>
            <a:r>
              <a:rPr lang="en-US" dirty="0" err="1"/>
              <a:t>tetractys</a:t>
            </a:r>
            <a:r>
              <a:rPr lang="en-US" dirty="0"/>
              <a:t> at the far end of the lane. The objective is to knock down all ten pins on the first roll of the ball. </a:t>
            </a:r>
          </a:p>
          <a:p>
            <a:r>
              <a:rPr lang="en-US" dirty="0"/>
              <a:t>Taekwondo is a Korean martial art, characterized by its emphasis on head-height kicks, jumping and spinning kicks, and fast kicking techniques. </a:t>
            </a:r>
          </a:p>
          <a:p>
            <a:pPr marL="0" indent="0">
              <a:buNone/>
            </a:pP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244122067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par>
                          <p:cTn id="15" fill="hold">
                            <p:stCondLst>
                              <p:cond delay="1500"/>
                            </p:stCondLst>
                            <p:childTnLst>
                              <p:par>
                                <p:cTn id="16" presetID="22" presetClass="entr" presetSubtype="4" fill="hold" grpId="0"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par>
                          <p:cTn id="19" fill="hold">
                            <p:stCondLst>
                              <p:cond delay="2000"/>
                            </p:stCondLst>
                            <p:childTnLst>
                              <p:par>
                                <p:cTn id="20" presetID="22" presetClass="entr" presetSubtype="4"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par>
                          <p:cTn id="23" fill="hold">
                            <p:stCondLst>
                              <p:cond delay="2500"/>
                            </p:stCondLst>
                            <p:childTnLst>
                              <p:par>
                                <p:cTn id="24" presetID="22" presetClass="entr" presetSubtype="4" fill="hold" grpId="0"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wipe(down)">
                                      <p:cBhvr>
                                        <p:cTn id="26" dur="500"/>
                                        <p:tgtEl>
                                          <p:spTgt spid="3">
                                            <p:txEl>
                                              <p:pRg st="3" end="3"/>
                                            </p:txEl>
                                          </p:spTgt>
                                        </p:tgtEl>
                                      </p:cBhvr>
                                    </p:animEffect>
                                  </p:childTnLst>
                                </p:cTn>
                              </p:par>
                            </p:childTnLst>
                          </p:cTn>
                        </p:par>
                        <p:par>
                          <p:cTn id="27" fill="hold">
                            <p:stCondLst>
                              <p:cond delay="3000"/>
                            </p:stCondLst>
                            <p:childTnLst>
                              <p:par>
                                <p:cTn id="28" presetID="22" presetClass="entr" presetSubtype="4" fill="hold" grpId="0" nodeType="after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wipe(down)">
                                      <p:cBhvr>
                                        <p:cTn id="30" dur="500"/>
                                        <p:tgtEl>
                                          <p:spTgt spid="3">
                                            <p:txEl>
                                              <p:pRg st="4" end="4"/>
                                            </p:txEl>
                                          </p:spTgt>
                                        </p:tgtEl>
                                      </p:cBhvr>
                                    </p:animEffect>
                                  </p:childTnLst>
                                </p:cTn>
                              </p:par>
                            </p:childTnLst>
                          </p:cTn>
                        </p:par>
                        <p:par>
                          <p:cTn id="31" fill="hold">
                            <p:stCondLst>
                              <p:cond delay="3500"/>
                            </p:stCondLst>
                            <p:childTnLst>
                              <p:par>
                                <p:cTn id="32" presetID="22" presetClass="entr" presetSubtype="4" fill="hold" grpId="0" nodeType="after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wipe(down)">
                                      <p:cBhvr>
                                        <p:cTn id="3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Arts</a:t>
            </a:r>
            <a:endParaRPr lang="en-US" dirty="0"/>
          </a:p>
        </p:txBody>
      </p:sp>
      <p:sp>
        <p:nvSpPr>
          <p:cNvPr id="3" name="Content Placeholder 2"/>
          <p:cNvSpPr>
            <a:spLocks noGrp="1"/>
          </p:cNvSpPr>
          <p:nvPr>
            <p:ph idx="1"/>
          </p:nvPr>
        </p:nvSpPr>
        <p:spPr>
          <a:xfrm>
            <a:off x="1103312" y="1551710"/>
            <a:ext cx="8946541" cy="4696690"/>
          </a:xfrm>
        </p:spPr>
        <p:txBody>
          <a:bodyPr>
            <a:normAutofit fontScale="85000" lnSpcReduction="10000"/>
          </a:bodyPr>
          <a:lstStyle/>
          <a:p>
            <a:r>
              <a:rPr lang="en-US" b="1" dirty="0"/>
              <a:t>Cooking</a:t>
            </a:r>
            <a:r>
              <a:rPr lang="en-US" dirty="0"/>
              <a:t> or </a:t>
            </a:r>
            <a:r>
              <a:rPr lang="en-US" b="1" dirty="0"/>
              <a:t>cookery</a:t>
            </a:r>
            <a:r>
              <a:rPr lang="en-US" dirty="0"/>
              <a:t> is the </a:t>
            </a:r>
            <a:r>
              <a:rPr lang="en-US" dirty="0">
                <a:hlinkClick r:id="rId2" tooltip="Art"/>
              </a:rPr>
              <a:t>art</a:t>
            </a:r>
            <a:r>
              <a:rPr lang="en-US" dirty="0"/>
              <a:t>, </a:t>
            </a:r>
            <a:r>
              <a:rPr lang="en-US" dirty="0">
                <a:hlinkClick r:id="rId3" tooltip="Technology"/>
              </a:rPr>
              <a:t>technology</a:t>
            </a:r>
            <a:r>
              <a:rPr lang="en-US" dirty="0"/>
              <a:t>, </a:t>
            </a:r>
            <a:r>
              <a:rPr lang="en-US" dirty="0">
                <a:hlinkClick r:id="rId4" tooltip="Science"/>
              </a:rPr>
              <a:t>science</a:t>
            </a:r>
            <a:r>
              <a:rPr lang="en-US" dirty="0"/>
              <a:t> and </a:t>
            </a:r>
            <a:r>
              <a:rPr lang="en-US" dirty="0">
                <a:hlinkClick r:id="rId5" tooltip="Craft"/>
              </a:rPr>
              <a:t>craft</a:t>
            </a:r>
            <a:r>
              <a:rPr lang="en-US" dirty="0"/>
              <a:t> of preparing </a:t>
            </a:r>
            <a:r>
              <a:rPr lang="en-US" dirty="0">
                <a:hlinkClick r:id="rId6" tooltip="Food"/>
              </a:rPr>
              <a:t>food</a:t>
            </a:r>
            <a:r>
              <a:rPr lang="en-US" dirty="0"/>
              <a:t> for consumption. Cooking techniques and ingredients vary widely across the </a:t>
            </a:r>
            <a:r>
              <a:rPr lang="en-US" dirty="0">
                <a:hlinkClick r:id="rId7" tooltip="Earth"/>
              </a:rPr>
              <a:t>world</a:t>
            </a:r>
            <a:r>
              <a:rPr lang="en-US" dirty="0"/>
              <a:t>, from grilling food over an open fire to using </a:t>
            </a:r>
            <a:r>
              <a:rPr lang="en-US" dirty="0">
                <a:hlinkClick r:id="rId8" tooltip="Electric stove"/>
              </a:rPr>
              <a:t>electric stoves</a:t>
            </a:r>
            <a:r>
              <a:rPr lang="en-US" dirty="0"/>
              <a:t>, to baking in various types of </a:t>
            </a:r>
            <a:r>
              <a:rPr lang="en-US" dirty="0">
                <a:hlinkClick r:id="rId9" tooltip="Oven"/>
              </a:rPr>
              <a:t>ovens</a:t>
            </a:r>
            <a:r>
              <a:rPr lang="en-US" dirty="0"/>
              <a:t>, reflecting unique environmental, economic, and cultural traditions and trends. The ways or types of cooking also depend on the skill and type of training an individual cook has. Cooking is done both by people in their own dwellings and by professional cooks and chefs in restaurants and other food establishments. Cooking can also occur through chemical reactions without the presence of heat, such as in </a:t>
            </a:r>
            <a:r>
              <a:rPr lang="en-US" dirty="0">
                <a:hlinkClick r:id="rId10" tooltip="Ceviche"/>
              </a:rPr>
              <a:t>ceviche</a:t>
            </a:r>
            <a:r>
              <a:rPr lang="en-US" dirty="0"/>
              <a:t>, a traditional </a:t>
            </a:r>
            <a:r>
              <a:rPr lang="en-US" dirty="0">
                <a:hlinkClick r:id="rId11" tooltip="South American"/>
              </a:rPr>
              <a:t>South American</a:t>
            </a:r>
            <a:r>
              <a:rPr lang="en-US" dirty="0"/>
              <a:t> dish where </a:t>
            </a:r>
            <a:r>
              <a:rPr lang="en-US" dirty="0">
                <a:hlinkClick r:id="rId12" tooltip="Fish"/>
              </a:rPr>
              <a:t>fish</a:t>
            </a:r>
            <a:r>
              <a:rPr lang="en-US" dirty="0"/>
              <a:t> is cooked with the acids in </a:t>
            </a:r>
            <a:r>
              <a:rPr lang="en-US" dirty="0">
                <a:hlinkClick r:id="rId13" tooltip="Lemon"/>
              </a:rPr>
              <a:t>lemon</a:t>
            </a:r>
            <a:r>
              <a:rPr lang="en-US" dirty="0"/>
              <a:t> or lime juice</a:t>
            </a:r>
            <a:r>
              <a:rPr lang="en-US" dirty="0" smtClean="0"/>
              <a:t>.</a:t>
            </a:r>
          </a:p>
          <a:p>
            <a:r>
              <a:rPr lang="en-US" dirty="0"/>
              <a:t>Nail art is a creative way to paint, decorate, enhance, and embellish the nails. It is a type of artwork that can be done on fingernails and toenails, usually after manicures or pedicures. A manicure and a pedicure are beauty treatments that trim, shape, and polish the nail</a:t>
            </a:r>
            <a:r>
              <a:rPr lang="en-US" dirty="0" smtClean="0"/>
              <a:t>.</a:t>
            </a:r>
            <a:r>
              <a:rPr lang="en-US" dirty="0"/>
              <a:t/>
            </a:r>
            <a:br>
              <a:rPr lang="en-US" dirty="0"/>
            </a:br>
            <a:endParaRPr lang="en-US" dirty="0"/>
          </a:p>
          <a:p>
            <a:pPr marL="0" indent="0">
              <a:buNone/>
            </a:pPr>
            <a:r>
              <a:rPr lang="en-US" dirty="0"/>
              <a:t/>
            </a:r>
            <a:br>
              <a:rPr lang="en-US" dirty="0"/>
            </a:br>
            <a:endParaRPr lang="en-US" dirty="0"/>
          </a:p>
        </p:txBody>
      </p:sp>
    </p:spTree>
    <p:extLst>
      <p:ext uri="{BB962C8B-B14F-4D97-AF65-F5344CB8AC3E}">
        <p14:creationId xmlns:p14="http://schemas.microsoft.com/office/powerpoint/2010/main" val="12483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with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par>
                          <p:cTn id="11" fill="hold">
                            <p:stCondLst>
                              <p:cond delay="650"/>
                            </p:stCondLst>
                            <p:childTnLst>
                              <p:par>
                                <p:cTn id="12" presetID="16" presetClass="entr" presetSubtype="21"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par>
                          <p:cTn id="15" fill="hold">
                            <p:stCondLst>
                              <p:cond delay="1150"/>
                            </p:stCondLst>
                            <p:childTnLst>
                              <p:par>
                                <p:cTn id="16" presetID="16" presetClass="entr" presetSubtype="21" fill="hold" grpId="0"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Vertical)">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barn(inVertical)">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Some more arts</a:t>
            </a:r>
            <a:endParaRPr lang="en-US" dirty="0"/>
          </a:p>
        </p:txBody>
      </p:sp>
      <p:sp>
        <p:nvSpPr>
          <p:cNvPr id="3" name="Content Placeholder 2"/>
          <p:cNvSpPr>
            <a:spLocks noGrp="1"/>
          </p:cNvSpPr>
          <p:nvPr>
            <p:ph idx="1"/>
          </p:nvPr>
        </p:nvSpPr>
        <p:spPr>
          <a:xfrm>
            <a:off x="1103312" y="1496292"/>
            <a:ext cx="8946541" cy="4752108"/>
          </a:xfrm>
        </p:spPr>
        <p:txBody>
          <a:bodyPr>
            <a:normAutofit fontScale="70000" lnSpcReduction="20000"/>
          </a:bodyPr>
          <a:lstStyle/>
          <a:p>
            <a:r>
              <a:rPr lang="en-US" dirty="0"/>
              <a:t>Origami is the art of paper folding, which is often associated with Japanese culture. In modern usage, the word "origami" is used as an inclusive term for all folding practices, regardless of their culture of </a:t>
            </a:r>
            <a:r>
              <a:rPr lang="en-US" dirty="0" smtClean="0"/>
              <a:t>origin.</a:t>
            </a:r>
            <a:endParaRPr lang="en-US" dirty="0"/>
          </a:p>
          <a:p>
            <a:r>
              <a:rPr lang="en-US" dirty="0"/>
              <a:t>A photograph is an image created by light falling on a photosensitive surface, usually photographic film or an electronic image sensor, such as a CCD or a CMOS chip</a:t>
            </a:r>
            <a:r>
              <a:rPr lang="en-US" dirty="0" smtClean="0"/>
              <a:t>.</a:t>
            </a:r>
            <a:endParaRPr lang="en-US" dirty="0"/>
          </a:p>
          <a:p>
            <a:r>
              <a:rPr lang="en-US" dirty="0"/>
              <a:t>Photography is the art, application and practice of creating durable images by recording light or other electromagnetic radiation, either electronically by means of an image sensor, or chemically by means of a light-sensitive material such as photographic film</a:t>
            </a:r>
            <a:r>
              <a:rPr lang="en-US" dirty="0" smtClean="0"/>
              <a:t>.</a:t>
            </a:r>
            <a:endParaRPr lang="en-US" dirty="0"/>
          </a:p>
          <a:p>
            <a:r>
              <a:rPr lang="en-US" dirty="0"/>
              <a:t>Digital photography uses cameras containing arrays of electronic photodetectors to capture images focused by a lens, as opposed to an exposure on photographic film. The captured images are digitized and stored as a computer file ready for further digital processing, viewing, digital publishing or printing</a:t>
            </a:r>
            <a:r>
              <a:rPr lang="en-US" dirty="0" smtClean="0"/>
              <a:t>.</a:t>
            </a:r>
            <a:endParaRPr lang="en-US" dirty="0"/>
          </a:p>
          <a:p>
            <a:r>
              <a:rPr lang="en-US" dirty="0"/>
              <a:t>Drawing is a form of visual art in which a person uses various drawing instruments to mark paper or another two-dimensional </a:t>
            </a:r>
            <a:r>
              <a:rPr lang="en-US" dirty="0" smtClean="0"/>
              <a:t>medium.</a:t>
            </a:r>
            <a:endParaRPr lang="en-US" dirty="0"/>
          </a:p>
          <a:p>
            <a:pPr marL="0" indent="0">
              <a:buNone/>
            </a:pP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29122231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3">
                                            <p:txEl>
                                              <p:pRg st="0" end="0"/>
                                            </p:txEl>
                                          </p:spTgt>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9" dur="500"/>
                                        <p:tgtEl>
                                          <p:spTgt spid="3">
                                            <p:txEl>
                                              <p:pRg st="1" end="1"/>
                                            </p:txEl>
                                          </p:spTgt>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5" dur="500"/>
                                        <p:tgtEl>
                                          <p:spTgt spid="3">
                                            <p:txEl>
                                              <p:pRg st="2" end="2"/>
                                            </p:txEl>
                                          </p:spTgt>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p:cTn id="29"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1" dur="500"/>
                                        <p:tgtEl>
                                          <p:spTgt spid="3">
                                            <p:txEl>
                                              <p:pRg st="3" end="3"/>
                                            </p:txEl>
                                          </p:spTgt>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p:cTn id="41"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2"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More hobbies</a:t>
            </a:r>
            <a:endParaRPr lang="en-US" dirty="0"/>
          </a:p>
        </p:txBody>
      </p:sp>
      <p:sp>
        <p:nvSpPr>
          <p:cNvPr id="3" name="Content Placeholder 2"/>
          <p:cNvSpPr>
            <a:spLocks noGrp="1"/>
          </p:cNvSpPr>
          <p:nvPr>
            <p:ph idx="1"/>
          </p:nvPr>
        </p:nvSpPr>
        <p:spPr>
          <a:xfrm>
            <a:off x="1104293" y="1598636"/>
            <a:ext cx="8946541" cy="4466050"/>
          </a:xfrm>
        </p:spPr>
        <p:txBody>
          <a:bodyPr>
            <a:normAutofit fontScale="77500" lnSpcReduction="20000"/>
          </a:bodyPr>
          <a:lstStyle/>
          <a:p>
            <a:r>
              <a:rPr lang="en-US" b="1" dirty="0"/>
              <a:t>Reading</a:t>
            </a:r>
            <a:r>
              <a:rPr lang="en-US" dirty="0"/>
              <a:t> is the complex </a:t>
            </a:r>
            <a:r>
              <a:rPr lang="en-US" dirty="0">
                <a:hlinkClick r:id="rId2" tooltip="Cognitive process"/>
              </a:rPr>
              <a:t>cognitive process</a:t>
            </a:r>
            <a:r>
              <a:rPr lang="en-US" dirty="0"/>
              <a:t> of decoding </a:t>
            </a:r>
            <a:r>
              <a:rPr lang="en-US" dirty="0">
                <a:hlinkClick r:id="rId3" tooltip="Symbols"/>
              </a:rPr>
              <a:t>symbols</a:t>
            </a:r>
            <a:r>
              <a:rPr lang="en-US" dirty="0"/>
              <a:t> to derive meaning. It is a form of </a:t>
            </a:r>
            <a:r>
              <a:rPr lang="en-US" dirty="0">
                <a:hlinkClick r:id="rId4" tooltip="Language processing"/>
              </a:rPr>
              <a:t>language processing</a:t>
            </a:r>
            <a:r>
              <a:rPr lang="en-US" dirty="0"/>
              <a:t>.</a:t>
            </a:r>
          </a:p>
          <a:p>
            <a:r>
              <a:rPr lang="en-US" b="1" dirty="0"/>
              <a:t>Shopping</a:t>
            </a:r>
            <a:r>
              <a:rPr lang="en-US" dirty="0"/>
              <a:t> is an activity in which a customer browses the available goods or services presented by one or more retailers with the potential intent to purchase a suitable selection of them. A </a:t>
            </a:r>
            <a:r>
              <a:rPr lang="en-US" dirty="0">
                <a:hlinkClick r:id="rId5" tooltip="Retail"/>
              </a:rPr>
              <a:t>typology of shopper types</a:t>
            </a:r>
            <a:r>
              <a:rPr lang="en-US" dirty="0"/>
              <a:t> has been developed by scholars which identifies one group of shoppers as recreational shoppers,</a:t>
            </a:r>
            <a:r>
              <a:rPr lang="en-US" baseline="30000" dirty="0">
                <a:hlinkClick r:id="rId6"/>
              </a:rPr>
              <a:t>[1]</a:t>
            </a:r>
            <a:r>
              <a:rPr lang="en-US" dirty="0"/>
              <a:t> that is, those who enjoy shopping and view it as a </a:t>
            </a:r>
            <a:r>
              <a:rPr lang="en-US" dirty="0" err="1">
                <a:hlinkClick r:id="rId7" tooltip="Leisure"/>
              </a:rPr>
              <a:t>leisure</a:t>
            </a:r>
            <a:r>
              <a:rPr lang="en-US" dirty="0" err="1"/>
              <a:t>activity</a:t>
            </a:r>
            <a:r>
              <a:rPr lang="en-US" dirty="0" smtClean="0"/>
              <a:t>.</a:t>
            </a:r>
            <a:endParaRPr lang="en-US" dirty="0"/>
          </a:p>
          <a:p>
            <a:r>
              <a:rPr lang="en-US" dirty="0"/>
              <a:t>Storytelling describes the social and cultural activity of sharing stories, sometimes with improvisation, theatrics, or embellishment. Every culture has its own stories or narratives, which are shared as a means of entertainment, education, cultural preservation or instilling moral </a:t>
            </a:r>
            <a:r>
              <a:rPr lang="en-US" dirty="0" smtClean="0"/>
              <a:t>values.</a:t>
            </a:r>
            <a:endParaRPr lang="en-US" dirty="0"/>
          </a:p>
          <a:p>
            <a:r>
              <a:rPr lang="en-US" dirty="0"/>
              <a:t>Dance is a performing art form consisting of purposefully selected sequences of human movement. This movement has aesthetic and symbolic value, and is acknowledged as dance by performers and observers within a particular culture. </a:t>
            </a:r>
          </a:p>
          <a:p>
            <a:r>
              <a:rPr lang="en-US" dirty="0" smtClean="0"/>
              <a:t>Acting </a:t>
            </a:r>
            <a:r>
              <a:rPr lang="en-US" dirty="0"/>
              <a:t>the art or occupation of performing fictional roles in plays, films, or television.</a:t>
            </a:r>
          </a:p>
          <a:p>
            <a:pPr marL="0" indent="0">
              <a:buNone/>
            </a:pPr>
            <a:r>
              <a:rPr lang="en-US" dirty="0"/>
              <a:t/>
            </a:r>
            <a:br>
              <a:rPr lang="en-US" dirty="0"/>
            </a:b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42230786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anim calcmode="lin" valueType="num">
                                      <p:cBhvr>
                                        <p:cTn id="8" dur="1250" fill="hold"/>
                                        <p:tgtEl>
                                          <p:spTgt spid="2"/>
                                        </p:tgtEl>
                                        <p:attrNameLst>
                                          <p:attrName>ppt_w</p:attrName>
                                        </p:attrNameLst>
                                      </p:cBhvr>
                                      <p:tavLst>
                                        <p:tav tm="0" fmla="#ppt_w*sin(2.5*pi*$)">
                                          <p:val>
                                            <p:fltVal val="0"/>
                                          </p:val>
                                        </p:tav>
                                        <p:tav tm="100000">
                                          <p:val>
                                            <p:fltVal val="1"/>
                                          </p:val>
                                        </p:tav>
                                      </p:tavLst>
                                    </p:anim>
                                    <p:anim calcmode="lin" valueType="num">
                                      <p:cBhvr>
                                        <p:cTn id="9" dur="125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1250"/>
                            </p:stCondLst>
                            <p:childTnLst>
                              <p:par>
                                <p:cTn id="11" presetID="10"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par>
                          <p:cTn id="14" fill="hold">
                            <p:stCondLst>
                              <p:cond delay="1750"/>
                            </p:stCondLst>
                            <p:childTnLst>
                              <p:par>
                                <p:cTn id="15" presetID="10"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par>
                          <p:cTn id="18" fill="hold">
                            <p:stCondLst>
                              <p:cond delay="2250"/>
                            </p:stCondLst>
                            <p:childTnLst>
                              <p:par>
                                <p:cTn id="19" presetID="10" presetClass="entr" presetSubtype="0"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par>
                          <p:cTn id="22" fill="hold">
                            <p:stCondLst>
                              <p:cond delay="2750"/>
                            </p:stCondLst>
                            <p:childTnLst>
                              <p:par>
                                <p:cTn id="23" presetID="10"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par>
                          <p:cTn id="26" fill="hold">
                            <p:stCondLst>
                              <p:cond delay="3250"/>
                            </p:stCondLst>
                            <p:childTnLst>
                              <p:par>
                                <p:cTn id="27" presetID="10" presetClass="entr" presetSubtype="0" fill="hold" grpId="0" nodeType="after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500"/>
                                        <p:tgtEl>
                                          <p:spTgt spid="3">
                                            <p:txEl>
                                              <p:pRg st="4" end="4"/>
                                            </p:txEl>
                                          </p:spTgt>
                                        </p:tgtEl>
                                      </p:cBhvr>
                                    </p:animEffect>
                                  </p:childTnLst>
                                </p:cTn>
                              </p:par>
                            </p:childTnLst>
                          </p:cTn>
                        </p:par>
                        <p:par>
                          <p:cTn id="30" fill="hold">
                            <p:stCondLst>
                              <p:cond delay="3750"/>
                            </p:stCondLst>
                            <p:childTnLst>
                              <p:par>
                                <p:cTn id="31" presetID="10" presetClass="entr" presetSubtype="0" fill="hold" grpId="0" nodeType="after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Pictures with hobbies</a:t>
            </a:r>
            <a:endParaRPr lang="en-US" dirty="0"/>
          </a:p>
        </p:txBody>
      </p:sp>
      <p:pic>
        <p:nvPicPr>
          <p:cNvPr id="1026" name="Picture 2" descr="Image result for basketball"/>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16933" y="2230582"/>
            <a:ext cx="2729832" cy="295101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3906982" y="2091170"/>
            <a:ext cx="3643745" cy="3090430"/>
          </a:xfrm>
          <a:prstGeom prst="rect">
            <a:avLst/>
          </a:prstGeom>
        </p:spPr>
      </p:pic>
      <p:pic>
        <p:nvPicPr>
          <p:cNvPr id="5" name="Picture 4"/>
          <p:cNvPicPr>
            <a:picLocks noChangeAspect="1"/>
          </p:cNvPicPr>
          <p:nvPr/>
        </p:nvPicPr>
        <p:blipFill>
          <a:blip r:embed="rId4"/>
          <a:stretch>
            <a:fillRect/>
          </a:stretch>
        </p:blipFill>
        <p:spPr>
          <a:xfrm>
            <a:off x="8135215" y="2135332"/>
            <a:ext cx="3197803" cy="3074843"/>
          </a:xfrm>
          <a:prstGeom prst="rect">
            <a:avLst/>
          </a:prstGeom>
        </p:spPr>
      </p:pic>
    </p:spTree>
    <p:extLst>
      <p:ext uri="{BB962C8B-B14F-4D97-AF65-F5344CB8AC3E}">
        <p14:creationId xmlns:p14="http://schemas.microsoft.com/office/powerpoint/2010/main" val="3872244820"/>
      </p:ext>
    </p:extLst>
  </p:cSld>
  <p:clrMapOvr>
    <a:masterClrMapping/>
  </p:clrMapOvr>
  <mc:AlternateContent xmlns:mc="http://schemas.openxmlformats.org/markup-compatibility/2006" xmlns:p14="http://schemas.microsoft.com/office/powerpoint/2010/main">
    <mc:Choice Requires="p14">
      <p:transition spd="slow" p14:dur="2500">
        <p14:vortex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96729" y="2549237"/>
            <a:ext cx="3416549" cy="3297382"/>
          </a:xfrm>
          <a:prstGeom prst="rect">
            <a:avLst/>
          </a:prstGeom>
        </p:spPr>
      </p:pic>
      <p:pic>
        <p:nvPicPr>
          <p:cNvPr id="5" name="Picture 4"/>
          <p:cNvPicPr>
            <a:picLocks noChangeAspect="1"/>
          </p:cNvPicPr>
          <p:nvPr/>
        </p:nvPicPr>
        <p:blipFill>
          <a:blip r:embed="rId3"/>
          <a:stretch>
            <a:fillRect/>
          </a:stretch>
        </p:blipFill>
        <p:spPr>
          <a:xfrm>
            <a:off x="4016087" y="2549237"/>
            <a:ext cx="3368386" cy="3368386"/>
          </a:xfrm>
          <a:prstGeom prst="rect">
            <a:avLst/>
          </a:prstGeom>
        </p:spPr>
      </p:pic>
      <p:pic>
        <p:nvPicPr>
          <p:cNvPr id="6" name="Picture 5"/>
          <p:cNvPicPr>
            <a:picLocks noChangeAspect="1"/>
          </p:cNvPicPr>
          <p:nvPr/>
        </p:nvPicPr>
        <p:blipFill>
          <a:blip r:embed="rId4"/>
          <a:stretch>
            <a:fillRect/>
          </a:stretch>
        </p:blipFill>
        <p:spPr>
          <a:xfrm>
            <a:off x="7737125" y="2863525"/>
            <a:ext cx="4128654" cy="2739810"/>
          </a:xfrm>
          <a:prstGeom prst="rect">
            <a:avLst/>
          </a:prstGeom>
        </p:spPr>
      </p:pic>
      <p:pic>
        <p:nvPicPr>
          <p:cNvPr id="7" name="Picture 6"/>
          <p:cNvPicPr>
            <a:picLocks noChangeAspect="1"/>
          </p:cNvPicPr>
          <p:nvPr/>
        </p:nvPicPr>
        <p:blipFill>
          <a:blip r:embed="rId5"/>
          <a:stretch>
            <a:fillRect/>
          </a:stretch>
        </p:blipFill>
        <p:spPr>
          <a:xfrm>
            <a:off x="354320" y="0"/>
            <a:ext cx="3876675" cy="2095500"/>
          </a:xfrm>
          <a:prstGeom prst="rect">
            <a:avLst/>
          </a:prstGeom>
        </p:spPr>
      </p:pic>
      <p:pic>
        <p:nvPicPr>
          <p:cNvPr id="8" name="Picture 7"/>
          <p:cNvPicPr>
            <a:picLocks noChangeAspect="1"/>
          </p:cNvPicPr>
          <p:nvPr/>
        </p:nvPicPr>
        <p:blipFill>
          <a:blip r:embed="rId6"/>
          <a:stretch>
            <a:fillRect/>
          </a:stretch>
        </p:blipFill>
        <p:spPr>
          <a:xfrm>
            <a:off x="4230995" y="1"/>
            <a:ext cx="3787382" cy="2095500"/>
          </a:xfrm>
          <a:prstGeom prst="rect">
            <a:avLst/>
          </a:prstGeom>
        </p:spPr>
      </p:pic>
      <p:pic>
        <p:nvPicPr>
          <p:cNvPr id="9" name="Picture 8"/>
          <p:cNvPicPr>
            <a:picLocks noChangeAspect="1"/>
          </p:cNvPicPr>
          <p:nvPr/>
        </p:nvPicPr>
        <p:blipFill>
          <a:blip r:embed="rId7"/>
          <a:stretch>
            <a:fillRect/>
          </a:stretch>
        </p:blipFill>
        <p:spPr>
          <a:xfrm>
            <a:off x="8140421" y="0"/>
            <a:ext cx="3322061" cy="2213086"/>
          </a:xfrm>
          <a:prstGeom prst="rect">
            <a:avLst/>
          </a:prstGeom>
        </p:spPr>
      </p:pic>
    </p:spTree>
    <p:extLst>
      <p:ext uri="{BB962C8B-B14F-4D97-AF65-F5344CB8AC3E}">
        <p14:creationId xmlns:p14="http://schemas.microsoft.com/office/powerpoint/2010/main" val="1119413462"/>
      </p:ext>
    </p:extLst>
  </p:cSld>
  <p:clrMapOvr>
    <a:masterClrMapping/>
  </p:clrMapOvr>
  <mc:AlternateContent xmlns:mc="http://schemas.openxmlformats.org/markup-compatibility/2006">
    <mc:Choice xmlns:p14="http://schemas.microsoft.com/office/powerpoint/2010/main" Requires="p14">
      <p:transition spd="slow" p14:dur="1500">
        <p14:flythrough/>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3469196"/>
            <a:ext cx="3913043" cy="3381375"/>
          </a:xfrm>
          <a:prstGeom prst="rect">
            <a:avLst/>
          </a:prstGeom>
        </p:spPr>
      </p:pic>
      <p:pic>
        <p:nvPicPr>
          <p:cNvPr id="5" name="Picture 4"/>
          <p:cNvPicPr>
            <a:picLocks noChangeAspect="1"/>
          </p:cNvPicPr>
          <p:nvPr/>
        </p:nvPicPr>
        <p:blipFill>
          <a:blip r:embed="rId3"/>
          <a:stretch>
            <a:fillRect/>
          </a:stretch>
        </p:blipFill>
        <p:spPr>
          <a:xfrm>
            <a:off x="0" y="12878"/>
            <a:ext cx="3913043" cy="3456318"/>
          </a:xfrm>
          <a:prstGeom prst="rect">
            <a:avLst/>
          </a:prstGeom>
        </p:spPr>
      </p:pic>
      <p:pic>
        <p:nvPicPr>
          <p:cNvPr id="6" name="Picture 5"/>
          <p:cNvPicPr>
            <a:picLocks noChangeAspect="1"/>
          </p:cNvPicPr>
          <p:nvPr/>
        </p:nvPicPr>
        <p:blipFill>
          <a:blip r:embed="rId4"/>
          <a:stretch>
            <a:fillRect/>
          </a:stretch>
        </p:blipFill>
        <p:spPr>
          <a:xfrm>
            <a:off x="8229601" y="12878"/>
            <a:ext cx="3962400" cy="3456318"/>
          </a:xfrm>
          <a:prstGeom prst="rect">
            <a:avLst/>
          </a:prstGeom>
        </p:spPr>
      </p:pic>
      <p:pic>
        <p:nvPicPr>
          <p:cNvPr id="7" name="Picture 6"/>
          <p:cNvPicPr>
            <a:picLocks noChangeAspect="1"/>
          </p:cNvPicPr>
          <p:nvPr/>
        </p:nvPicPr>
        <p:blipFill>
          <a:blip r:embed="rId5"/>
          <a:stretch>
            <a:fillRect/>
          </a:stretch>
        </p:blipFill>
        <p:spPr>
          <a:xfrm>
            <a:off x="8229600" y="3469196"/>
            <a:ext cx="3962400" cy="3388804"/>
          </a:xfrm>
          <a:prstGeom prst="rect">
            <a:avLst/>
          </a:prstGeom>
        </p:spPr>
      </p:pic>
      <p:sp>
        <p:nvSpPr>
          <p:cNvPr id="8" name="TextBox 7"/>
          <p:cNvSpPr txBox="1"/>
          <p:nvPr/>
        </p:nvSpPr>
        <p:spPr>
          <a:xfrm>
            <a:off x="3913043" y="2243459"/>
            <a:ext cx="4316555" cy="1815882"/>
          </a:xfrm>
          <a:prstGeom prst="rect">
            <a:avLst/>
          </a:prstGeom>
          <a:noFill/>
        </p:spPr>
        <p:txBody>
          <a:bodyPr wrap="square" rtlCol="0">
            <a:spAutoFit/>
          </a:bodyPr>
          <a:lstStyle/>
          <a:p>
            <a:r>
              <a:rPr lang="en-US" sz="2800" dirty="0" smtClean="0"/>
              <a:t>These are Some Hobbies from Romania</a:t>
            </a:r>
          </a:p>
          <a:p>
            <a:endParaRPr lang="en-US" sz="2800" dirty="0"/>
          </a:p>
          <a:p>
            <a:r>
              <a:rPr lang="en-US" sz="2800" dirty="0" smtClean="0"/>
              <a:t>    Thanks for watching</a:t>
            </a:r>
            <a:endParaRPr lang="en-US" sz="2800" dirty="0"/>
          </a:p>
        </p:txBody>
      </p:sp>
    </p:spTree>
    <p:extLst>
      <p:ext uri="{BB962C8B-B14F-4D97-AF65-F5344CB8AC3E}">
        <p14:creationId xmlns:p14="http://schemas.microsoft.com/office/powerpoint/2010/main" val="41368330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curtains"/>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133</TotalTime>
  <Words>508</Words>
  <Application>Microsoft Office PowerPoint</Application>
  <PresentationFormat>Widescreen</PresentationFormat>
  <Paragraphs>37</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Century Gothic</vt:lpstr>
      <vt:lpstr>Wingdings 3</vt:lpstr>
      <vt:lpstr>Ion</vt:lpstr>
      <vt:lpstr>          HOBBIES</vt:lpstr>
      <vt:lpstr>                         Sports</vt:lpstr>
      <vt:lpstr>              Another sports</vt:lpstr>
      <vt:lpstr>                           Arts</vt:lpstr>
      <vt:lpstr>              Some more arts</vt:lpstr>
      <vt:lpstr>                More hobbies</vt:lpstr>
      <vt:lpstr>            Pictures with hobbies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HOBBIES</dc:title>
  <dc:creator>Marcela</dc:creator>
  <cp:lastModifiedBy>Marcela</cp:lastModifiedBy>
  <cp:revision>14</cp:revision>
  <dcterms:created xsi:type="dcterms:W3CDTF">2019-03-07T10:15:54Z</dcterms:created>
  <dcterms:modified xsi:type="dcterms:W3CDTF">2019-03-09T10:20:21Z</dcterms:modified>
</cp:coreProperties>
</file>