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2"/>
  </p:notesMasterIdLst>
  <p:sldIdLst>
    <p:sldId id="256" r:id="rId2"/>
    <p:sldId id="275" r:id="rId3"/>
    <p:sldId id="276" r:id="rId4"/>
    <p:sldId id="277" r:id="rId5"/>
    <p:sldId id="259" r:id="rId6"/>
    <p:sldId id="278" r:id="rId7"/>
    <p:sldId id="273" r:id="rId8"/>
    <p:sldId id="280" r:id="rId9"/>
    <p:sldId id="281" r:id="rId10"/>
    <p:sldId id="282" r:id="rId11"/>
    <p:sldId id="283" r:id="rId12"/>
    <p:sldId id="279" r:id="rId13"/>
    <p:sldId id="267" r:id="rId14"/>
    <p:sldId id="262" r:id="rId15"/>
    <p:sldId id="261" r:id="rId16"/>
    <p:sldId id="265" r:id="rId17"/>
    <p:sldId id="270" r:id="rId18"/>
    <p:sldId id="272" r:id="rId19"/>
    <p:sldId id="287" r:id="rId20"/>
    <p:sldId id="268" r:id="rId21"/>
    <p:sldId id="269" r:id="rId22"/>
    <p:sldId id="260" r:id="rId23"/>
    <p:sldId id="274" r:id="rId24"/>
    <p:sldId id="264" r:id="rId25"/>
    <p:sldId id="271" r:id="rId26"/>
    <p:sldId id="284" r:id="rId27"/>
    <p:sldId id="285" r:id="rId28"/>
    <p:sldId id="286" r:id="rId29"/>
    <p:sldId id="288" r:id="rId30"/>
    <p:sldId id="289" r:id="rId31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85" d="100"/>
          <a:sy n="85" d="100"/>
        </p:scale>
        <p:origin x="562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639369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505E43-5BA4-BAEA-7A47-C8EB1A7645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9A56559-ED58-375C-778D-DEAD87DEA86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E0AB509-9FF5-4308-67F4-17E6A571BC6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A98193-3B45-BC17-1787-F34533A7904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84994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55C875-3046-A53D-1336-E8607F3E7B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EC51461-105F-849E-BC99-A7DBC8F2814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D8922FE-A720-0710-B6D8-6220013FEFB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327E38B-4C6C-0510-A7E1-F4B2872B240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67272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4EC434-314F-AC48-EFE9-1C65A8B491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5B942CF-CA3F-7D34-D935-98B13AD9656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B6965DD-273E-D1C5-9269-B2BDCAC6D13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B48C57D-1051-B543-6A1E-C87E111E71F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27249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BA7CDA-A025-69D4-26A2-EBE9492870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9AB8DB7-724A-77D7-2274-EB4622F0938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68B50EC-D9FF-2357-51F9-ADC08ABFDDE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9BCF9C-AE8F-5A07-B64B-9814549B90A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758379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CE7014-A099-9991-BFD8-95700381E1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82285E1-8A86-8D39-54B0-D35A419E1A9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154AAC7-1726-FF3A-4705-ABAC96DC20B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CADBFC7-4D05-402A-0C1E-8A5B2EF34B1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574200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99D570-8B8D-7D61-4923-F3D9A8BF11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08403C3-CCB9-9852-549F-F951C96F1C9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1F9734B-1058-721D-4204-08E6CB0BDC1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C16C25-B2B0-3547-662D-36D6D57DFBD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359021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80DA62-5711-C2BC-5D20-DC208E8B85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AD20845-C898-886B-F929-693B90F9AF4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7446633-9DF6-6B71-CE25-B3C281B75E6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1045470-9257-F005-C750-7FC89DEEADB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211217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234EE1-A2B2-8E55-0D51-2474C04C1C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2C53F96-6359-7E62-3A2A-C528AF0FA78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9A44BCC-E77B-4365-5A7F-C7D2C561964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DA3B893-9713-36E5-5061-F0C0BD133D2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101215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33415A-8EE9-3A1C-0C53-2FCAB9EB70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F508B0B-367E-FEF4-F5E2-081C83F9D96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C6D20CA-16AC-5331-0385-1BE569B2123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985D5E-1110-91D1-6D74-735BF6A3247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24595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703E2B-3287-EF82-E4EE-35C2F9CFA7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8FABEA7-E97C-7EF5-3618-E13158B7F55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229119B-F7BE-D13A-F81C-7C60BE8F89E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F81524D-C1B9-F5DC-ABC2-220E840E2D8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338583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E7B97E-9B49-9971-B7CD-7E50692326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5F73BCF-9C5B-3937-A29F-9DA99CA5212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3056FF7-B821-7FC2-648B-44FBF9FF333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0C73B5D-CE81-6242-3C91-ACC8DDBAD36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010171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9E9C34-776E-46D3-754E-B6C764EC1A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B596E74-75C5-B443-FEC7-21F63E31DC4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CE68A85-C424-8D6E-93E5-A14E5A34176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26A6F83-5C69-8F84-E127-FE3C7D4B873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638636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CA0C0B-FFC4-13C2-A42D-DF671B1381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400569D-3CBF-EF2E-5D56-3358F852221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E6B5BCD-5E59-283B-D948-FA866E8AFED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C609F3-DA4F-B437-A20B-AB7F03FE2A2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232442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9EAA0C-7718-23F4-AE82-76BA694BF7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657CB19-35CF-49AA-4CFD-41F0F2EE997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CDDCB1E-4313-2A4F-1451-075D6438047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B909AB-9451-A762-CBD2-2C394B7E951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68340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C7AD71-8C32-205A-0C8E-E8FEE30DEB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89C6395-5B18-3636-1F36-72622886C02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9D4001A-76D1-E01B-E27A-669AF04797F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A338FA-3DAC-41BA-6B35-D68F9266D8D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727543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24C340-984E-A9AB-498A-FD49E26D15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5E42B38-BB46-1035-D802-66F9A1118AA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53341A6-D2A3-B05D-F16E-BCBE80F4847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C324C04-789F-C481-9963-7AFA673ADA8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30294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22BF58-7302-68CB-CBB0-1BC9A22133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15A3831-8E24-35A8-E4B2-C6A9477C730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E53BA93-6B1A-803E-23C6-933EC3CF495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9491D31-9CF3-5997-C606-F4905F33F65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599247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B2CBF6-B59B-F6B5-3F8D-30BA10CF90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331F774-2D77-DF2E-E62D-6F34D88818E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7C084C4-E586-2FD0-3DA1-88B9B8D982C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4C14621-4CAB-9598-D20E-8B1EEE50A77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195680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D497C9-F5A1-363B-42B3-C7258B3834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8AA0427-0E1C-18FC-C5ED-2A32D7A9A72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8BA6AD7-6A10-1A8B-8A21-22788D5672B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8EB5D48-F1DE-EC17-976C-0B77C7588BA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554366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BAC34D-DFD7-8D65-85D5-D2FC8FB664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ADC1FA3-CAC2-8A5B-363D-F7446381CD7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3E80D1D-30CA-945D-A3D2-55C8CB402C1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53D2F72-83C3-D8D7-2C43-E110E3D71C5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946295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ACDD8D-BBC5-9508-1446-CCE30382A6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E9530AD-E34B-5D6D-39A3-0CC15A04958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B38F200-D68E-91CE-0DA9-0A81FF3B326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886C6C-D14A-2DA8-55E8-03D482360E0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035304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C6532D-1C8C-81A8-1968-8339E061CB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F0EBF5A-4D17-518B-ABFE-76B25E6D852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191E4BE-7838-6BFE-2117-69B76EAE361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542471C-877C-F283-6516-79ADB1635EA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140685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A8D1C2-0DCF-9820-E3CD-8159DBEC3D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5BC44ED-69EC-9BBB-E8EB-CE61D35E62C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B7FB3D8-E8AD-BA4B-0812-3D440DE0FB2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EF3DA0-DC1D-1806-177A-50A5BB644E0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50578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0000"/>
    </mc:Choice>
    <mc:Fallback>
      <p:transition spd="slow" advClick="0" advTm="10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mc:AlternateContent xmlns:mc="http://schemas.openxmlformats.org/markup-compatibility/2006">
    <mc:Choice xmlns:p14="http://schemas.microsoft.com/office/powerpoint/2010/main" Requires="p14">
      <p:transition spd="slow" p14:dur="2000" advClick="0" advTm="10000"/>
    </mc:Choice>
    <mc:Fallback>
      <p:transition spd="slow" advClick="0" advTm="10000"/>
    </mc:Fallback>
  </mc:AlternateConten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ro-RO" dirty="0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0057B8"/>
          </a:solidFill>
          <a:ln w="12700">
            <a:solidFill>
              <a:srgbClr val="0057B8"/>
            </a:solidFill>
            <a:prstDash val="solid"/>
          </a:ln>
        </p:spPr>
        <p:txBody>
          <a:bodyPr/>
          <a:lstStyle/>
          <a:p>
            <a:endParaRPr lang="ro-RO"/>
          </a:p>
        </p:txBody>
      </p:sp>
      <p:sp>
        <p:nvSpPr>
          <p:cNvPr id="5" name="Text 3"/>
          <p:cNvSpPr/>
          <p:nvPr/>
        </p:nvSpPr>
        <p:spPr>
          <a:xfrm>
            <a:off x="6263640" y="2423160"/>
            <a:ext cx="51206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685800" y="868680"/>
            <a:ext cx="539496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endParaRPr lang="en-US" sz="3800" dirty="0"/>
          </a:p>
        </p:txBody>
      </p:sp>
      <p:sp>
        <p:nvSpPr>
          <p:cNvPr id="7" name="Text 5"/>
          <p:cNvSpPr/>
          <p:nvPr/>
        </p:nvSpPr>
        <p:spPr>
          <a:xfrm>
            <a:off x="713232" y="2331720"/>
            <a:ext cx="49834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endParaRPr lang="en-US" sz="1700" dirty="0"/>
          </a:p>
        </p:txBody>
      </p:sp>
      <p:sp>
        <p:nvSpPr>
          <p:cNvPr id="8" name="Text 6"/>
          <p:cNvSpPr/>
          <p:nvPr/>
        </p:nvSpPr>
        <p:spPr>
          <a:xfrm>
            <a:off x="713232" y="3840480"/>
            <a:ext cx="43891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777240" y="5779008"/>
            <a:ext cx="1188720" cy="393192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marL="0" indent="0" algn="ctr">
              <a:buNone/>
            </a:pP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2194560" y="5779008"/>
            <a:ext cx="1051560" cy="393192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marL="0" indent="0" algn="ctr">
              <a:buNone/>
            </a:pP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3474720" y="5779008"/>
            <a:ext cx="2926080" cy="393192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marL="0" indent="0" algn="ctr">
              <a:buNone/>
            </a:pP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594360" y="6446520"/>
            <a:ext cx="108813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6B7280"/>
                </a:solidFill>
              </a:rPr>
              <a:t>PNRAS  •  Școala Gimnazială „Alexandru Ioan Cuza” Dorohoi  •  1</a:t>
            </a:r>
            <a:r>
              <a:rPr lang="ro-RO" sz="850" dirty="0">
                <a:solidFill>
                  <a:srgbClr val="6B7280"/>
                </a:solidFill>
              </a:rPr>
              <a:t>7</a:t>
            </a:r>
            <a:r>
              <a:rPr lang="en-US" sz="850" dirty="0">
                <a:solidFill>
                  <a:srgbClr val="6B7280"/>
                </a:solidFill>
              </a:rPr>
              <a:t> iunie 2026</a:t>
            </a:r>
            <a:endParaRPr lang="en-US" sz="850" dirty="0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E004EB76-43A8-8309-EBEA-76CFCF16EE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4591" y="0"/>
            <a:ext cx="11634473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0000"/>
    </mc:Choice>
    <mc:Fallback>
      <p:transition spd="slow" advClick="0" advTm="1000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C32582F-5B0E-1E29-385A-EFF410C2E0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6FFC4F45-5BFD-1042-6BFB-55113C01B6EA}"/>
              </a:ext>
            </a:extLst>
          </p:cNvPr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ro-RO" dirty="0"/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89A56447-F8AA-6880-9259-458344E5444A}"/>
              </a:ext>
            </a:extLst>
          </p:cNvPr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0057B8"/>
          </a:solidFill>
          <a:ln w="12700">
            <a:solidFill>
              <a:srgbClr val="0057B8"/>
            </a:solidFill>
            <a:prstDash val="solid"/>
          </a:ln>
        </p:spPr>
        <p:txBody>
          <a:bodyPr/>
          <a:lstStyle/>
          <a:p>
            <a:endParaRPr lang="ro-RO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F341B505-04CF-6FF7-E261-1AB885DFC673}"/>
              </a:ext>
            </a:extLst>
          </p:cNvPr>
          <p:cNvSpPr/>
          <p:nvPr/>
        </p:nvSpPr>
        <p:spPr>
          <a:xfrm>
            <a:off x="6263640" y="2423160"/>
            <a:ext cx="51206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endParaRPr lang="en-US" sz="1400" dirty="0"/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BAC89061-AA8E-BD3C-B23D-ABD42AD0C3F2}"/>
              </a:ext>
            </a:extLst>
          </p:cNvPr>
          <p:cNvSpPr/>
          <p:nvPr/>
        </p:nvSpPr>
        <p:spPr>
          <a:xfrm>
            <a:off x="685800" y="868680"/>
            <a:ext cx="539496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endParaRPr lang="en-US" sz="3800" dirty="0"/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644C8C01-39CB-FE2E-B255-E992836FC03F}"/>
              </a:ext>
            </a:extLst>
          </p:cNvPr>
          <p:cNvSpPr/>
          <p:nvPr/>
        </p:nvSpPr>
        <p:spPr>
          <a:xfrm>
            <a:off x="713232" y="2331720"/>
            <a:ext cx="49834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endParaRPr lang="en-US" sz="1700" dirty="0"/>
          </a:p>
        </p:txBody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104AD6D4-0DE8-1B05-2B2F-F1B55DEDA223}"/>
              </a:ext>
            </a:extLst>
          </p:cNvPr>
          <p:cNvSpPr/>
          <p:nvPr/>
        </p:nvSpPr>
        <p:spPr>
          <a:xfrm>
            <a:off x="713232" y="3840480"/>
            <a:ext cx="43891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500" dirty="0"/>
          </a:p>
          <a:p>
            <a:pPr marL="0" indent="0">
              <a:buNone/>
            </a:pPr>
            <a:endParaRPr lang="en-US" sz="1500" dirty="0"/>
          </a:p>
        </p:txBody>
      </p:sp>
      <p:sp>
        <p:nvSpPr>
          <p:cNvPr id="10" name="Text 8">
            <a:extLst>
              <a:ext uri="{FF2B5EF4-FFF2-40B4-BE49-F238E27FC236}">
                <a16:creationId xmlns:a16="http://schemas.microsoft.com/office/drawing/2014/main" id="{2AE7DF68-18DF-9EE1-D8D2-136036365CE2}"/>
              </a:ext>
            </a:extLst>
          </p:cNvPr>
          <p:cNvSpPr/>
          <p:nvPr/>
        </p:nvSpPr>
        <p:spPr>
          <a:xfrm>
            <a:off x="777240" y="5779008"/>
            <a:ext cx="1188720" cy="393192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marL="0" indent="0" algn="ctr">
              <a:buNone/>
            </a:pPr>
            <a:endParaRPr lang="en-US" sz="900" dirty="0"/>
          </a:p>
        </p:txBody>
      </p:sp>
      <p:sp>
        <p:nvSpPr>
          <p:cNvPr id="12" name="Text 10">
            <a:extLst>
              <a:ext uri="{FF2B5EF4-FFF2-40B4-BE49-F238E27FC236}">
                <a16:creationId xmlns:a16="http://schemas.microsoft.com/office/drawing/2014/main" id="{4E8E03B1-B1E5-3D23-19D1-A8F5898541A5}"/>
              </a:ext>
            </a:extLst>
          </p:cNvPr>
          <p:cNvSpPr/>
          <p:nvPr/>
        </p:nvSpPr>
        <p:spPr>
          <a:xfrm>
            <a:off x="2194560" y="5779008"/>
            <a:ext cx="1051560" cy="393192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marL="0" indent="0" algn="ctr">
              <a:buNone/>
            </a:pPr>
            <a:endParaRPr lang="en-US" sz="900" dirty="0"/>
          </a:p>
        </p:txBody>
      </p:sp>
      <p:sp>
        <p:nvSpPr>
          <p:cNvPr id="14" name="Text 12">
            <a:extLst>
              <a:ext uri="{FF2B5EF4-FFF2-40B4-BE49-F238E27FC236}">
                <a16:creationId xmlns:a16="http://schemas.microsoft.com/office/drawing/2014/main" id="{D704F94B-7692-BFDE-7DAF-39889B1833E7}"/>
              </a:ext>
            </a:extLst>
          </p:cNvPr>
          <p:cNvSpPr/>
          <p:nvPr/>
        </p:nvSpPr>
        <p:spPr>
          <a:xfrm>
            <a:off x="3474720" y="5779008"/>
            <a:ext cx="2926080" cy="393192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marL="0" indent="0" algn="ctr">
              <a:buNone/>
            </a:pPr>
            <a:endParaRPr lang="en-US" sz="900" dirty="0"/>
          </a:p>
        </p:txBody>
      </p:sp>
      <p:sp>
        <p:nvSpPr>
          <p:cNvPr id="15" name="Text 13">
            <a:extLst>
              <a:ext uri="{FF2B5EF4-FFF2-40B4-BE49-F238E27FC236}">
                <a16:creationId xmlns:a16="http://schemas.microsoft.com/office/drawing/2014/main" id="{D0EDB79D-7C94-53ED-ABC6-247E59D74000}"/>
              </a:ext>
            </a:extLst>
          </p:cNvPr>
          <p:cNvSpPr/>
          <p:nvPr/>
        </p:nvSpPr>
        <p:spPr>
          <a:xfrm>
            <a:off x="594360" y="6446520"/>
            <a:ext cx="108813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6B7280"/>
                </a:solidFill>
              </a:rPr>
              <a:t>PNRAS  •  Școala Gimnazială „Alexandru Ioan Cuza” Dorohoi  •  1</a:t>
            </a:r>
            <a:r>
              <a:rPr lang="ro-RO" sz="850" dirty="0">
                <a:solidFill>
                  <a:srgbClr val="6B7280"/>
                </a:solidFill>
              </a:rPr>
              <a:t>7</a:t>
            </a:r>
            <a:r>
              <a:rPr lang="en-US" sz="850" dirty="0">
                <a:solidFill>
                  <a:srgbClr val="6B7280"/>
                </a:solidFill>
              </a:rPr>
              <a:t> iunie 2026</a:t>
            </a:r>
            <a:endParaRPr lang="en-US" sz="850" dirty="0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07AC767A-74A0-324C-83D4-3CBF7DC548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82133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0000"/>
    </mc:Choice>
    <mc:Fallback>
      <p:transition spd="slow" advClick="0" advTm="1000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0B95A70-48F9-25F9-73FA-DCD3205EC0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74E77979-BD7A-4F80-2393-F1214085F8E9}"/>
              </a:ext>
            </a:extLst>
          </p:cNvPr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ro-RO" dirty="0"/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EDAC2EDB-F419-EFA1-0178-37292B909877}"/>
              </a:ext>
            </a:extLst>
          </p:cNvPr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0057B8"/>
          </a:solidFill>
          <a:ln w="12700">
            <a:solidFill>
              <a:srgbClr val="0057B8"/>
            </a:solidFill>
            <a:prstDash val="solid"/>
          </a:ln>
        </p:spPr>
        <p:txBody>
          <a:bodyPr/>
          <a:lstStyle/>
          <a:p>
            <a:endParaRPr lang="ro-RO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C4166E58-11EF-A6FC-6707-7F123DEFBCC4}"/>
              </a:ext>
            </a:extLst>
          </p:cNvPr>
          <p:cNvSpPr/>
          <p:nvPr/>
        </p:nvSpPr>
        <p:spPr>
          <a:xfrm>
            <a:off x="6263640" y="2423160"/>
            <a:ext cx="51206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endParaRPr lang="en-US" sz="1400" dirty="0"/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9624F0AD-1CE8-7C42-61AA-01F74DA6B4D1}"/>
              </a:ext>
            </a:extLst>
          </p:cNvPr>
          <p:cNvSpPr/>
          <p:nvPr/>
        </p:nvSpPr>
        <p:spPr>
          <a:xfrm>
            <a:off x="685800" y="868680"/>
            <a:ext cx="539496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endParaRPr lang="en-US" sz="3800" dirty="0"/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3331B650-69B7-5E9F-9420-65F565425FF6}"/>
              </a:ext>
            </a:extLst>
          </p:cNvPr>
          <p:cNvSpPr/>
          <p:nvPr/>
        </p:nvSpPr>
        <p:spPr>
          <a:xfrm>
            <a:off x="713232" y="2331720"/>
            <a:ext cx="49834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endParaRPr lang="en-US" sz="1700" dirty="0"/>
          </a:p>
        </p:txBody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65599C7F-3714-FA03-84E2-375E7EE26995}"/>
              </a:ext>
            </a:extLst>
          </p:cNvPr>
          <p:cNvSpPr/>
          <p:nvPr/>
        </p:nvSpPr>
        <p:spPr>
          <a:xfrm>
            <a:off x="713232" y="3840480"/>
            <a:ext cx="43891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500" dirty="0"/>
          </a:p>
          <a:p>
            <a:pPr marL="0" indent="0">
              <a:buNone/>
            </a:pPr>
            <a:endParaRPr lang="en-US" sz="1500" dirty="0"/>
          </a:p>
        </p:txBody>
      </p:sp>
      <p:sp>
        <p:nvSpPr>
          <p:cNvPr id="10" name="Text 8">
            <a:extLst>
              <a:ext uri="{FF2B5EF4-FFF2-40B4-BE49-F238E27FC236}">
                <a16:creationId xmlns:a16="http://schemas.microsoft.com/office/drawing/2014/main" id="{684AAE0E-B4FB-6630-F927-F77E01B2F7E0}"/>
              </a:ext>
            </a:extLst>
          </p:cNvPr>
          <p:cNvSpPr/>
          <p:nvPr/>
        </p:nvSpPr>
        <p:spPr>
          <a:xfrm>
            <a:off x="777240" y="5779008"/>
            <a:ext cx="1188720" cy="393192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marL="0" indent="0" algn="ctr">
              <a:buNone/>
            </a:pPr>
            <a:endParaRPr lang="en-US" sz="900" dirty="0"/>
          </a:p>
        </p:txBody>
      </p:sp>
      <p:sp>
        <p:nvSpPr>
          <p:cNvPr id="12" name="Text 10">
            <a:extLst>
              <a:ext uri="{FF2B5EF4-FFF2-40B4-BE49-F238E27FC236}">
                <a16:creationId xmlns:a16="http://schemas.microsoft.com/office/drawing/2014/main" id="{B0C32407-A3B9-31B0-B7CA-EABEEEAB50C3}"/>
              </a:ext>
            </a:extLst>
          </p:cNvPr>
          <p:cNvSpPr/>
          <p:nvPr/>
        </p:nvSpPr>
        <p:spPr>
          <a:xfrm>
            <a:off x="2194560" y="5779008"/>
            <a:ext cx="1051560" cy="393192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marL="0" indent="0" algn="ctr">
              <a:buNone/>
            </a:pPr>
            <a:endParaRPr lang="en-US" sz="900" dirty="0"/>
          </a:p>
        </p:txBody>
      </p:sp>
      <p:sp>
        <p:nvSpPr>
          <p:cNvPr id="14" name="Text 12">
            <a:extLst>
              <a:ext uri="{FF2B5EF4-FFF2-40B4-BE49-F238E27FC236}">
                <a16:creationId xmlns:a16="http://schemas.microsoft.com/office/drawing/2014/main" id="{9AA50F14-5A18-211C-9829-EE492B5E9A2B}"/>
              </a:ext>
            </a:extLst>
          </p:cNvPr>
          <p:cNvSpPr/>
          <p:nvPr/>
        </p:nvSpPr>
        <p:spPr>
          <a:xfrm>
            <a:off x="3474720" y="5779008"/>
            <a:ext cx="2926080" cy="393192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marL="0" indent="0" algn="ctr">
              <a:buNone/>
            </a:pPr>
            <a:endParaRPr lang="en-US" sz="900" dirty="0"/>
          </a:p>
        </p:txBody>
      </p:sp>
      <p:sp>
        <p:nvSpPr>
          <p:cNvPr id="15" name="Text 13">
            <a:extLst>
              <a:ext uri="{FF2B5EF4-FFF2-40B4-BE49-F238E27FC236}">
                <a16:creationId xmlns:a16="http://schemas.microsoft.com/office/drawing/2014/main" id="{5865314D-B82E-21E8-8E65-66557F4A5B43}"/>
              </a:ext>
            </a:extLst>
          </p:cNvPr>
          <p:cNvSpPr/>
          <p:nvPr/>
        </p:nvSpPr>
        <p:spPr>
          <a:xfrm>
            <a:off x="594360" y="6446520"/>
            <a:ext cx="108813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6B7280"/>
                </a:solidFill>
              </a:rPr>
              <a:t>PNRAS  •  Școala Gimnazială „Alexandru Ioan Cuza” Dorohoi  •  1</a:t>
            </a:r>
            <a:r>
              <a:rPr lang="ro-RO" sz="850" dirty="0">
                <a:solidFill>
                  <a:srgbClr val="6B7280"/>
                </a:solidFill>
              </a:rPr>
              <a:t>7</a:t>
            </a:r>
            <a:r>
              <a:rPr lang="en-US" sz="850" dirty="0">
                <a:solidFill>
                  <a:srgbClr val="6B7280"/>
                </a:solidFill>
              </a:rPr>
              <a:t> iunie 2026</a:t>
            </a:r>
            <a:endParaRPr lang="en-US" sz="85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2788F8E-F3BD-B740-B2DE-16A3B6BCB35A}"/>
              </a:ext>
            </a:extLst>
          </p:cNvPr>
          <p:cNvSpPr txBox="1"/>
          <p:nvPr/>
        </p:nvSpPr>
        <p:spPr>
          <a:xfrm>
            <a:off x="3051672" y="3252596"/>
            <a:ext cx="610334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ro-RO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030244AD-183A-C319-53A5-99EB8C9E90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708" y="0"/>
            <a:ext cx="1077679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11920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0000"/>
    </mc:Choice>
    <mc:Fallback>
      <p:transition spd="slow" advClick="0" advTm="1000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858D0C9-F1B2-3188-5005-95CE3B96CB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8D0A36FA-C92D-579C-A54A-9849BEA9B3D2}"/>
              </a:ext>
            </a:extLst>
          </p:cNvPr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ro-RO" dirty="0"/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AF80363B-7D57-10F5-E6D8-5B795EA9397A}"/>
              </a:ext>
            </a:extLst>
          </p:cNvPr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0057B8"/>
          </a:solidFill>
          <a:ln w="12700">
            <a:solidFill>
              <a:srgbClr val="0057B8"/>
            </a:solidFill>
            <a:prstDash val="solid"/>
          </a:ln>
        </p:spPr>
        <p:txBody>
          <a:bodyPr/>
          <a:lstStyle/>
          <a:p>
            <a:endParaRPr lang="ro-RO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401A04DD-3066-576C-11C9-9E90CE2BBC94}"/>
              </a:ext>
            </a:extLst>
          </p:cNvPr>
          <p:cNvSpPr/>
          <p:nvPr/>
        </p:nvSpPr>
        <p:spPr>
          <a:xfrm>
            <a:off x="6263640" y="2423160"/>
            <a:ext cx="51206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endParaRPr lang="en-US" sz="1400" dirty="0"/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32ACFB07-1342-41C9-7CD0-8C5CDC1FDC71}"/>
              </a:ext>
            </a:extLst>
          </p:cNvPr>
          <p:cNvSpPr/>
          <p:nvPr/>
        </p:nvSpPr>
        <p:spPr>
          <a:xfrm>
            <a:off x="685800" y="868680"/>
            <a:ext cx="539496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endParaRPr lang="en-US" sz="3800" dirty="0"/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59E70381-A416-39E3-07E8-DE66B2CC2B03}"/>
              </a:ext>
            </a:extLst>
          </p:cNvPr>
          <p:cNvSpPr/>
          <p:nvPr/>
        </p:nvSpPr>
        <p:spPr>
          <a:xfrm>
            <a:off x="713232" y="2331720"/>
            <a:ext cx="49834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endParaRPr lang="en-US" sz="1700" dirty="0"/>
          </a:p>
        </p:txBody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C4F0DB9A-F455-30F9-0AAC-9CB6C4A2E7C1}"/>
              </a:ext>
            </a:extLst>
          </p:cNvPr>
          <p:cNvSpPr/>
          <p:nvPr/>
        </p:nvSpPr>
        <p:spPr>
          <a:xfrm>
            <a:off x="713232" y="3840480"/>
            <a:ext cx="43891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500" dirty="0"/>
          </a:p>
          <a:p>
            <a:pPr marL="0" indent="0">
              <a:buNone/>
            </a:pPr>
            <a:endParaRPr lang="en-US" sz="1500" dirty="0"/>
          </a:p>
        </p:txBody>
      </p:sp>
      <p:sp>
        <p:nvSpPr>
          <p:cNvPr id="10" name="Text 8">
            <a:extLst>
              <a:ext uri="{FF2B5EF4-FFF2-40B4-BE49-F238E27FC236}">
                <a16:creationId xmlns:a16="http://schemas.microsoft.com/office/drawing/2014/main" id="{2C2C7AB7-E2F1-C1FD-4E65-50A7982D16E8}"/>
              </a:ext>
            </a:extLst>
          </p:cNvPr>
          <p:cNvSpPr/>
          <p:nvPr/>
        </p:nvSpPr>
        <p:spPr>
          <a:xfrm>
            <a:off x="777240" y="5779008"/>
            <a:ext cx="1188720" cy="393192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marL="0" indent="0" algn="ctr">
              <a:buNone/>
            </a:pPr>
            <a:endParaRPr lang="en-US" sz="900" dirty="0"/>
          </a:p>
        </p:txBody>
      </p:sp>
      <p:sp>
        <p:nvSpPr>
          <p:cNvPr id="12" name="Text 10">
            <a:extLst>
              <a:ext uri="{FF2B5EF4-FFF2-40B4-BE49-F238E27FC236}">
                <a16:creationId xmlns:a16="http://schemas.microsoft.com/office/drawing/2014/main" id="{8A8809BA-5171-D168-0D32-4ACD9BA9C765}"/>
              </a:ext>
            </a:extLst>
          </p:cNvPr>
          <p:cNvSpPr/>
          <p:nvPr/>
        </p:nvSpPr>
        <p:spPr>
          <a:xfrm>
            <a:off x="2194560" y="5779008"/>
            <a:ext cx="1051560" cy="393192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marL="0" indent="0" algn="ctr">
              <a:buNone/>
            </a:pPr>
            <a:endParaRPr lang="en-US" sz="900" dirty="0"/>
          </a:p>
        </p:txBody>
      </p:sp>
      <p:sp>
        <p:nvSpPr>
          <p:cNvPr id="14" name="Text 12">
            <a:extLst>
              <a:ext uri="{FF2B5EF4-FFF2-40B4-BE49-F238E27FC236}">
                <a16:creationId xmlns:a16="http://schemas.microsoft.com/office/drawing/2014/main" id="{8ADF8291-D599-E462-6EFD-83815E0A0713}"/>
              </a:ext>
            </a:extLst>
          </p:cNvPr>
          <p:cNvSpPr/>
          <p:nvPr/>
        </p:nvSpPr>
        <p:spPr>
          <a:xfrm>
            <a:off x="3474720" y="5779008"/>
            <a:ext cx="2926080" cy="393192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marL="0" indent="0" algn="ctr">
              <a:buNone/>
            </a:pPr>
            <a:endParaRPr lang="en-US" sz="900" dirty="0"/>
          </a:p>
        </p:txBody>
      </p:sp>
      <p:sp>
        <p:nvSpPr>
          <p:cNvPr id="15" name="Text 13">
            <a:extLst>
              <a:ext uri="{FF2B5EF4-FFF2-40B4-BE49-F238E27FC236}">
                <a16:creationId xmlns:a16="http://schemas.microsoft.com/office/drawing/2014/main" id="{63B510DF-500D-58AF-D036-FA835AAAADAC}"/>
              </a:ext>
            </a:extLst>
          </p:cNvPr>
          <p:cNvSpPr/>
          <p:nvPr/>
        </p:nvSpPr>
        <p:spPr>
          <a:xfrm>
            <a:off x="594360" y="6446520"/>
            <a:ext cx="108813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6B7280"/>
                </a:solidFill>
              </a:rPr>
              <a:t>PNRAS  •  Școala Gimnazială „Alexandru Ioan Cuza” Dorohoi  •  1</a:t>
            </a:r>
            <a:r>
              <a:rPr lang="ro-RO" sz="850" dirty="0">
                <a:solidFill>
                  <a:srgbClr val="6B7280"/>
                </a:solidFill>
              </a:rPr>
              <a:t>7</a:t>
            </a:r>
            <a:r>
              <a:rPr lang="en-US" sz="850" dirty="0">
                <a:solidFill>
                  <a:srgbClr val="6B7280"/>
                </a:solidFill>
              </a:rPr>
              <a:t> iunie 2026</a:t>
            </a:r>
            <a:endParaRPr lang="en-US" sz="85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B7147E4-F104-4119-00CC-8EEA2F958DAD}"/>
              </a:ext>
            </a:extLst>
          </p:cNvPr>
          <p:cNvSpPr txBox="1"/>
          <p:nvPr/>
        </p:nvSpPr>
        <p:spPr>
          <a:xfrm>
            <a:off x="3051672" y="3252596"/>
            <a:ext cx="610334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ro-RO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38ADCE3A-6B39-0992-0449-9AD6439BC1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3388" y="0"/>
            <a:ext cx="1122233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09141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0000"/>
    </mc:Choice>
    <mc:Fallback>
      <p:transition spd="slow" advClick="0" advTm="1000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ro-RO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0057B8"/>
          </a:solidFill>
          <a:ln w="12700">
            <a:solidFill>
              <a:srgbClr val="0057B8"/>
            </a:solidFill>
            <a:prstDash val="solid"/>
          </a:ln>
        </p:spPr>
        <p:txBody>
          <a:bodyPr/>
          <a:lstStyle/>
          <a:p>
            <a:endParaRPr lang="ro-RO"/>
          </a:p>
        </p:txBody>
      </p:sp>
      <p:sp>
        <p:nvSpPr>
          <p:cNvPr id="5" name="Text 3"/>
          <p:cNvSpPr/>
          <p:nvPr/>
        </p:nvSpPr>
        <p:spPr>
          <a:xfrm>
            <a:off x="731520" y="2217420"/>
            <a:ext cx="106984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057B8"/>
                </a:solidFill>
              </a:rPr>
              <a:t>IMAGINE MARE</a:t>
            </a:r>
            <a:endParaRPr lang="en-US" sz="1400" dirty="0"/>
          </a:p>
          <a:p>
            <a:pPr marL="0" indent="0" algn="ctr">
              <a:buNone/>
            </a:pPr>
            <a:r>
              <a:rPr lang="en-US" sz="1400" b="1" dirty="0">
                <a:solidFill>
                  <a:srgbClr val="0057B8"/>
                </a:solidFill>
              </a:rPr>
              <a:t>elev într-un context școlar autentic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1143000" y="1874520"/>
            <a:ext cx="9875520" cy="1005840"/>
          </a:xfrm>
          <a:prstGeom prst="rect">
            <a:avLst/>
          </a:prstGeom>
          <a:solidFill>
            <a:srgbClr val="FFFFFF">
              <a:alpha val="88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ro-RO"/>
          </a:p>
        </p:txBody>
      </p:sp>
      <p:sp>
        <p:nvSpPr>
          <p:cNvPr id="7" name="Text 5"/>
          <p:cNvSpPr/>
          <p:nvPr/>
        </p:nvSpPr>
        <p:spPr>
          <a:xfrm>
            <a:off x="1325880" y="2039112"/>
            <a:ext cx="95097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1F2937"/>
                </a:solidFill>
              </a:rPr>
              <a:t>.</a:t>
            </a:r>
            <a:endParaRPr lang="en-US" sz="2800" dirty="0"/>
          </a:p>
        </p:txBody>
      </p:sp>
      <p:sp>
        <p:nvSpPr>
          <p:cNvPr id="8" name="Text 6"/>
          <p:cNvSpPr/>
          <p:nvPr/>
        </p:nvSpPr>
        <p:spPr>
          <a:xfrm>
            <a:off x="1874520" y="4736592"/>
            <a:ext cx="8458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594360" y="6446520"/>
            <a:ext cx="108813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6B7280"/>
                </a:solidFill>
              </a:rPr>
              <a:t>PNRAS  •  Școala Gimnazială „Alexandru Ioan Cuza” Dorohoi  •  11 iunie 2026</a:t>
            </a:r>
            <a:endParaRPr lang="en-US" sz="850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F9C06B1C-565D-C67D-F1C8-B871396A3B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7472" y="0"/>
            <a:ext cx="11128248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0000"/>
    </mc:Choice>
    <mc:Fallback>
      <p:transition spd="slow" advClick="0" advTm="1000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88EE04D-4B1D-70C5-38C8-B27E3EF8A8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FB4052C9-9970-6091-24BD-B2EE91A519AE}"/>
              </a:ext>
            </a:extLst>
          </p:cNvPr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ro-RO" dirty="0"/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C03C8483-893F-DB27-9C5A-C06560FEC2C6}"/>
              </a:ext>
            </a:extLst>
          </p:cNvPr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0057B8"/>
          </a:solidFill>
          <a:ln w="12700">
            <a:solidFill>
              <a:srgbClr val="0057B8"/>
            </a:solidFill>
            <a:prstDash val="solid"/>
          </a:ln>
        </p:spPr>
        <p:txBody>
          <a:bodyPr/>
          <a:lstStyle/>
          <a:p>
            <a:endParaRPr lang="ro-RO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3C92F6B4-B996-D54F-B383-06B4889D61A3}"/>
              </a:ext>
            </a:extLst>
          </p:cNvPr>
          <p:cNvSpPr/>
          <p:nvPr/>
        </p:nvSpPr>
        <p:spPr>
          <a:xfrm>
            <a:off x="6263640" y="2423160"/>
            <a:ext cx="51206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endParaRPr lang="en-US" sz="1400" dirty="0"/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8A33AB9B-F45E-2E52-CF17-BF5262EF96A2}"/>
              </a:ext>
            </a:extLst>
          </p:cNvPr>
          <p:cNvSpPr/>
          <p:nvPr/>
        </p:nvSpPr>
        <p:spPr>
          <a:xfrm>
            <a:off x="685800" y="868680"/>
            <a:ext cx="539496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endParaRPr lang="en-US" sz="3800" dirty="0"/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4841E34F-E40E-600E-50A0-E5BAA4159D74}"/>
              </a:ext>
            </a:extLst>
          </p:cNvPr>
          <p:cNvSpPr/>
          <p:nvPr/>
        </p:nvSpPr>
        <p:spPr>
          <a:xfrm>
            <a:off x="713232" y="2331720"/>
            <a:ext cx="49834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endParaRPr lang="en-US" sz="1700" dirty="0"/>
          </a:p>
        </p:txBody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BF7BAAE7-0682-28A1-F772-FFE447745648}"/>
              </a:ext>
            </a:extLst>
          </p:cNvPr>
          <p:cNvSpPr/>
          <p:nvPr/>
        </p:nvSpPr>
        <p:spPr>
          <a:xfrm>
            <a:off x="713232" y="3840480"/>
            <a:ext cx="43891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500" dirty="0"/>
          </a:p>
          <a:p>
            <a:pPr marL="0" indent="0">
              <a:buNone/>
            </a:pPr>
            <a:endParaRPr lang="en-US" sz="1500" dirty="0"/>
          </a:p>
        </p:txBody>
      </p:sp>
      <p:sp>
        <p:nvSpPr>
          <p:cNvPr id="10" name="Text 8">
            <a:extLst>
              <a:ext uri="{FF2B5EF4-FFF2-40B4-BE49-F238E27FC236}">
                <a16:creationId xmlns:a16="http://schemas.microsoft.com/office/drawing/2014/main" id="{5890315A-A9F7-5478-FEC0-18FF26CD6F31}"/>
              </a:ext>
            </a:extLst>
          </p:cNvPr>
          <p:cNvSpPr/>
          <p:nvPr/>
        </p:nvSpPr>
        <p:spPr>
          <a:xfrm>
            <a:off x="777240" y="5779008"/>
            <a:ext cx="1188720" cy="393192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marL="0" indent="0" algn="ctr">
              <a:buNone/>
            </a:pPr>
            <a:endParaRPr lang="en-US" sz="900" dirty="0"/>
          </a:p>
        </p:txBody>
      </p:sp>
      <p:sp>
        <p:nvSpPr>
          <p:cNvPr id="12" name="Text 10">
            <a:extLst>
              <a:ext uri="{FF2B5EF4-FFF2-40B4-BE49-F238E27FC236}">
                <a16:creationId xmlns:a16="http://schemas.microsoft.com/office/drawing/2014/main" id="{15F6F335-28DA-BB48-D218-B9F375154327}"/>
              </a:ext>
            </a:extLst>
          </p:cNvPr>
          <p:cNvSpPr/>
          <p:nvPr/>
        </p:nvSpPr>
        <p:spPr>
          <a:xfrm>
            <a:off x="2194560" y="5779008"/>
            <a:ext cx="1051560" cy="393192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marL="0" indent="0" algn="ctr">
              <a:buNone/>
            </a:pPr>
            <a:endParaRPr lang="en-US" sz="900" dirty="0"/>
          </a:p>
        </p:txBody>
      </p:sp>
      <p:sp>
        <p:nvSpPr>
          <p:cNvPr id="14" name="Text 12">
            <a:extLst>
              <a:ext uri="{FF2B5EF4-FFF2-40B4-BE49-F238E27FC236}">
                <a16:creationId xmlns:a16="http://schemas.microsoft.com/office/drawing/2014/main" id="{27FA605D-A26E-E98D-DD92-1C3F05A7E6A5}"/>
              </a:ext>
            </a:extLst>
          </p:cNvPr>
          <p:cNvSpPr/>
          <p:nvPr/>
        </p:nvSpPr>
        <p:spPr>
          <a:xfrm>
            <a:off x="3474720" y="5779008"/>
            <a:ext cx="2926080" cy="393192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marL="0" indent="0" algn="ctr">
              <a:buNone/>
            </a:pPr>
            <a:endParaRPr lang="en-US" sz="900" dirty="0"/>
          </a:p>
        </p:txBody>
      </p:sp>
      <p:sp>
        <p:nvSpPr>
          <p:cNvPr id="15" name="Text 13">
            <a:extLst>
              <a:ext uri="{FF2B5EF4-FFF2-40B4-BE49-F238E27FC236}">
                <a16:creationId xmlns:a16="http://schemas.microsoft.com/office/drawing/2014/main" id="{EB0AD526-6419-5D1F-CFF8-379FB9203B05}"/>
              </a:ext>
            </a:extLst>
          </p:cNvPr>
          <p:cNvSpPr/>
          <p:nvPr/>
        </p:nvSpPr>
        <p:spPr>
          <a:xfrm>
            <a:off x="594360" y="6446520"/>
            <a:ext cx="108813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6B7280"/>
                </a:solidFill>
              </a:rPr>
              <a:t>PNRAS  •  Școala Gimnazială „Alexandru Ioan Cuza” Dorohoi  •  1</a:t>
            </a:r>
            <a:r>
              <a:rPr lang="ro-RO" sz="850" dirty="0">
                <a:solidFill>
                  <a:srgbClr val="6B7280"/>
                </a:solidFill>
              </a:rPr>
              <a:t>7</a:t>
            </a:r>
            <a:r>
              <a:rPr lang="en-US" sz="850" dirty="0">
                <a:solidFill>
                  <a:srgbClr val="6B7280"/>
                </a:solidFill>
              </a:rPr>
              <a:t> iunie 2026</a:t>
            </a:r>
            <a:endParaRPr lang="en-US" sz="85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B176041-BFD0-4AD3-6901-9EB7289E94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4405" y="0"/>
            <a:ext cx="1097509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73567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0000"/>
    </mc:Choice>
    <mc:Fallback>
      <p:transition spd="slow" advClick="0" advTm="1000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D957E1A-65AA-3DF8-195F-019E3A81D7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FDD5582B-F573-00E9-F318-912A2430F6EE}"/>
              </a:ext>
            </a:extLst>
          </p:cNvPr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ro-RO" dirty="0"/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E09B07FA-FB1F-C10C-35CF-FB883F6AC9F6}"/>
              </a:ext>
            </a:extLst>
          </p:cNvPr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0057B8"/>
          </a:solidFill>
          <a:ln w="12700">
            <a:solidFill>
              <a:srgbClr val="0057B8"/>
            </a:solidFill>
            <a:prstDash val="solid"/>
          </a:ln>
        </p:spPr>
        <p:txBody>
          <a:bodyPr/>
          <a:lstStyle/>
          <a:p>
            <a:endParaRPr lang="ro-RO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7BAC98B7-084F-A89A-B8FE-2B8B5A4228B4}"/>
              </a:ext>
            </a:extLst>
          </p:cNvPr>
          <p:cNvSpPr/>
          <p:nvPr/>
        </p:nvSpPr>
        <p:spPr>
          <a:xfrm>
            <a:off x="594360" y="347472"/>
            <a:ext cx="10789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2300" dirty="0"/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864299E9-192C-FDED-F020-D1C6624364C7}"/>
              </a:ext>
            </a:extLst>
          </p:cNvPr>
          <p:cNvSpPr/>
          <p:nvPr/>
        </p:nvSpPr>
        <p:spPr>
          <a:xfrm>
            <a:off x="1143000" y="1600200"/>
            <a:ext cx="98755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endParaRPr lang="en-US" sz="3000" dirty="0"/>
          </a:p>
        </p:txBody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DBA8E3D1-A558-CD22-49B9-48B31EB0DAAA}"/>
              </a:ext>
            </a:extLst>
          </p:cNvPr>
          <p:cNvSpPr/>
          <p:nvPr/>
        </p:nvSpPr>
        <p:spPr>
          <a:xfrm>
            <a:off x="1920240" y="3657600"/>
            <a:ext cx="8321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endParaRPr lang="en-US" sz="1800" dirty="0"/>
          </a:p>
        </p:txBody>
      </p:sp>
      <p:sp>
        <p:nvSpPr>
          <p:cNvPr id="9" name="Text 7">
            <a:extLst>
              <a:ext uri="{FF2B5EF4-FFF2-40B4-BE49-F238E27FC236}">
                <a16:creationId xmlns:a16="http://schemas.microsoft.com/office/drawing/2014/main" id="{837DDDD3-8155-330F-6761-DFB03619ACA7}"/>
              </a:ext>
            </a:extLst>
          </p:cNvPr>
          <p:cNvSpPr/>
          <p:nvPr/>
        </p:nvSpPr>
        <p:spPr>
          <a:xfrm>
            <a:off x="3840480" y="4892040"/>
            <a:ext cx="4480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1400" dirty="0"/>
          </a:p>
        </p:txBody>
      </p:sp>
      <p:sp>
        <p:nvSpPr>
          <p:cNvPr id="10" name="Text 8">
            <a:extLst>
              <a:ext uri="{FF2B5EF4-FFF2-40B4-BE49-F238E27FC236}">
                <a16:creationId xmlns:a16="http://schemas.microsoft.com/office/drawing/2014/main" id="{9A9DD505-F02F-5589-00C3-F611E86E47F8}"/>
              </a:ext>
            </a:extLst>
          </p:cNvPr>
          <p:cNvSpPr/>
          <p:nvPr/>
        </p:nvSpPr>
        <p:spPr>
          <a:xfrm>
            <a:off x="594360" y="6446520"/>
            <a:ext cx="108813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6B7280"/>
                </a:solidFill>
              </a:rPr>
              <a:t>PNRAS  •  Școala Gimnazială „Alexandru Ioan Cuza” Dorohoi  •  1</a:t>
            </a:r>
            <a:r>
              <a:rPr lang="ro-RO" sz="850" dirty="0">
                <a:solidFill>
                  <a:srgbClr val="6B7280"/>
                </a:solidFill>
              </a:rPr>
              <a:t>7</a:t>
            </a:r>
            <a:r>
              <a:rPr lang="en-US" sz="850" dirty="0">
                <a:solidFill>
                  <a:srgbClr val="6B7280"/>
                </a:solidFill>
              </a:rPr>
              <a:t> iunie 2026</a:t>
            </a:r>
            <a:endParaRPr lang="en-US" sz="85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09A51F9-81F1-D3E5-94DF-5D4B00599500}"/>
              </a:ext>
            </a:extLst>
          </p:cNvPr>
          <p:cNvSpPr txBox="1"/>
          <p:nvPr/>
        </p:nvSpPr>
        <p:spPr>
          <a:xfrm>
            <a:off x="3051672" y="3252596"/>
            <a:ext cx="610334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ro-RO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DF6CCE39-8FED-F797-BA61-20384DC55D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580" y="0"/>
            <a:ext cx="107899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52362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0000"/>
    </mc:Choice>
    <mc:Fallback>
      <p:transition spd="slow" advClick="0" advTm="1000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323FCC8-F092-9471-5D62-1681458DCA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B759B90A-BCAC-CC95-801F-C33CCC3C7039}"/>
              </a:ext>
            </a:extLst>
          </p:cNvPr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ro-RO" dirty="0"/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C62556C9-9663-8CEF-1226-C455FFE6A248}"/>
              </a:ext>
            </a:extLst>
          </p:cNvPr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0057B8"/>
          </a:solidFill>
          <a:ln w="12700">
            <a:solidFill>
              <a:srgbClr val="0057B8"/>
            </a:solidFill>
            <a:prstDash val="solid"/>
          </a:ln>
        </p:spPr>
        <p:txBody>
          <a:bodyPr/>
          <a:lstStyle/>
          <a:p>
            <a:endParaRPr lang="ro-RO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5AF7A563-1DFD-EF48-CCD6-1F0B3EE0A9D1}"/>
              </a:ext>
            </a:extLst>
          </p:cNvPr>
          <p:cNvSpPr/>
          <p:nvPr/>
        </p:nvSpPr>
        <p:spPr>
          <a:xfrm>
            <a:off x="594360" y="347472"/>
            <a:ext cx="10789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2300" dirty="0"/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D44BA6C0-401A-6E95-5CE1-97B968365B5E}"/>
              </a:ext>
            </a:extLst>
          </p:cNvPr>
          <p:cNvSpPr/>
          <p:nvPr/>
        </p:nvSpPr>
        <p:spPr>
          <a:xfrm>
            <a:off x="1143000" y="1600200"/>
            <a:ext cx="98755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endParaRPr lang="en-US" sz="3000" dirty="0"/>
          </a:p>
        </p:txBody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7CECC9C5-CF1D-2A81-63F0-5CF5B84D8C22}"/>
              </a:ext>
            </a:extLst>
          </p:cNvPr>
          <p:cNvSpPr/>
          <p:nvPr/>
        </p:nvSpPr>
        <p:spPr>
          <a:xfrm>
            <a:off x="1920240" y="3657600"/>
            <a:ext cx="8321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endParaRPr lang="en-US" sz="1800" dirty="0"/>
          </a:p>
        </p:txBody>
      </p:sp>
      <p:sp>
        <p:nvSpPr>
          <p:cNvPr id="9" name="Text 7">
            <a:extLst>
              <a:ext uri="{FF2B5EF4-FFF2-40B4-BE49-F238E27FC236}">
                <a16:creationId xmlns:a16="http://schemas.microsoft.com/office/drawing/2014/main" id="{559E3271-DF03-3519-01D0-A3B8A0DA9D0B}"/>
              </a:ext>
            </a:extLst>
          </p:cNvPr>
          <p:cNvSpPr/>
          <p:nvPr/>
        </p:nvSpPr>
        <p:spPr>
          <a:xfrm>
            <a:off x="3840480" y="4892040"/>
            <a:ext cx="4480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1400" dirty="0"/>
          </a:p>
        </p:txBody>
      </p:sp>
      <p:sp>
        <p:nvSpPr>
          <p:cNvPr id="10" name="Text 8">
            <a:extLst>
              <a:ext uri="{FF2B5EF4-FFF2-40B4-BE49-F238E27FC236}">
                <a16:creationId xmlns:a16="http://schemas.microsoft.com/office/drawing/2014/main" id="{0F25158D-8B6E-A22F-CB49-E2DD91B77B80}"/>
              </a:ext>
            </a:extLst>
          </p:cNvPr>
          <p:cNvSpPr/>
          <p:nvPr/>
        </p:nvSpPr>
        <p:spPr>
          <a:xfrm>
            <a:off x="594360" y="6446520"/>
            <a:ext cx="108813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6B7280"/>
                </a:solidFill>
              </a:rPr>
              <a:t>PNRAS  •  Școala Gimnazială „Alexandru Ioan Cuza” Dorohoi  •  1</a:t>
            </a:r>
            <a:r>
              <a:rPr lang="ro-RO" sz="850" dirty="0">
                <a:solidFill>
                  <a:srgbClr val="6B7280"/>
                </a:solidFill>
              </a:rPr>
              <a:t>7</a:t>
            </a:r>
            <a:r>
              <a:rPr lang="en-US" sz="850" dirty="0">
                <a:solidFill>
                  <a:srgbClr val="6B7280"/>
                </a:solidFill>
              </a:rPr>
              <a:t> iunie 2026</a:t>
            </a:r>
            <a:endParaRPr lang="en-US" sz="85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A221ED6-4F42-C63B-F7A5-049C731A92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580" y="0"/>
            <a:ext cx="107899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3548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0000"/>
    </mc:Choice>
    <mc:Fallback>
      <p:transition spd="slow" advClick="0" advTm="10000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F3B3A6B-E697-CE3B-ED39-DD5C6A56F5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A22DB74C-691E-E8A8-5580-91B355C3C5CB}"/>
              </a:ext>
            </a:extLst>
          </p:cNvPr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ro-RO" dirty="0"/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72108577-DE61-8950-5E99-CBBD0DC3B795}"/>
              </a:ext>
            </a:extLst>
          </p:cNvPr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0057B8"/>
          </a:solidFill>
          <a:ln w="12700">
            <a:solidFill>
              <a:srgbClr val="0057B8"/>
            </a:solidFill>
            <a:prstDash val="solid"/>
          </a:ln>
        </p:spPr>
        <p:txBody>
          <a:bodyPr/>
          <a:lstStyle/>
          <a:p>
            <a:endParaRPr lang="ro-RO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90B2A269-4F0A-3014-D3A1-E8873747079F}"/>
              </a:ext>
            </a:extLst>
          </p:cNvPr>
          <p:cNvSpPr/>
          <p:nvPr/>
        </p:nvSpPr>
        <p:spPr>
          <a:xfrm>
            <a:off x="594360" y="347472"/>
            <a:ext cx="10789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2300" dirty="0"/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AD1F5B93-0B92-7615-75D2-B70C0077BDA6}"/>
              </a:ext>
            </a:extLst>
          </p:cNvPr>
          <p:cNvSpPr/>
          <p:nvPr/>
        </p:nvSpPr>
        <p:spPr>
          <a:xfrm>
            <a:off x="1143000" y="1600200"/>
            <a:ext cx="98755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endParaRPr lang="en-US" sz="3000" dirty="0"/>
          </a:p>
        </p:txBody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FCBFA0F2-C958-F5E8-1D90-C38DA31C8D05}"/>
              </a:ext>
            </a:extLst>
          </p:cNvPr>
          <p:cNvSpPr/>
          <p:nvPr/>
        </p:nvSpPr>
        <p:spPr>
          <a:xfrm>
            <a:off x="1920240" y="3657600"/>
            <a:ext cx="8321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endParaRPr lang="en-US" sz="1800" dirty="0"/>
          </a:p>
        </p:txBody>
      </p:sp>
      <p:sp>
        <p:nvSpPr>
          <p:cNvPr id="9" name="Text 7">
            <a:extLst>
              <a:ext uri="{FF2B5EF4-FFF2-40B4-BE49-F238E27FC236}">
                <a16:creationId xmlns:a16="http://schemas.microsoft.com/office/drawing/2014/main" id="{8847F548-0050-FC47-DAF6-485CB1B4C948}"/>
              </a:ext>
            </a:extLst>
          </p:cNvPr>
          <p:cNvSpPr/>
          <p:nvPr/>
        </p:nvSpPr>
        <p:spPr>
          <a:xfrm>
            <a:off x="3840480" y="4892040"/>
            <a:ext cx="4480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1400" dirty="0"/>
          </a:p>
        </p:txBody>
      </p:sp>
      <p:sp>
        <p:nvSpPr>
          <p:cNvPr id="10" name="Text 8">
            <a:extLst>
              <a:ext uri="{FF2B5EF4-FFF2-40B4-BE49-F238E27FC236}">
                <a16:creationId xmlns:a16="http://schemas.microsoft.com/office/drawing/2014/main" id="{D24928D0-621C-5D6D-AC6E-5E73E480CF20}"/>
              </a:ext>
            </a:extLst>
          </p:cNvPr>
          <p:cNvSpPr/>
          <p:nvPr/>
        </p:nvSpPr>
        <p:spPr>
          <a:xfrm>
            <a:off x="594360" y="6446520"/>
            <a:ext cx="108813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6B7280"/>
                </a:solidFill>
              </a:rPr>
              <a:t>PNRAS  •  Școala Gimnazială „Alexandru Ioan Cuza” Dorohoi  •  1</a:t>
            </a:r>
            <a:r>
              <a:rPr lang="ro-RO" sz="850" dirty="0">
                <a:solidFill>
                  <a:srgbClr val="6B7280"/>
                </a:solidFill>
              </a:rPr>
              <a:t>7</a:t>
            </a:r>
            <a:r>
              <a:rPr lang="en-US" sz="850" dirty="0">
                <a:solidFill>
                  <a:srgbClr val="6B7280"/>
                </a:solidFill>
              </a:rPr>
              <a:t> iunie 2026</a:t>
            </a:r>
            <a:endParaRPr lang="en-US" sz="85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1192470-B379-EF08-0686-CA23CCC7B3C9}"/>
              </a:ext>
            </a:extLst>
          </p:cNvPr>
          <p:cNvSpPr txBox="1"/>
          <p:nvPr/>
        </p:nvSpPr>
        <p:spPr>
          <a:xfrm>
            <a:off x="3051672" y="3252596"/>
            <a:ext cx="610334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ro-RO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FDD924C6-0598-605A-064C-C5D25C7A52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186516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35927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0000"/>
    </mc:Choice>
    <mc:Fallback>
      <p:transition spd="slow" advClick="0" advTm="10000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8D2BABD-2EA4-04FC-6B1A-09F34693E0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42C00CCA-652C-1CB2-BE77-01F247A3EBAD}"/>
              </a:ext>
            </a:extLst>
          </p:cNvPr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ro-RO" dirty="0"/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0A0DB1A2-C50A-DAEA-5FCB-E7A0998318A8}"/>
              </a:ext>
            </a:extLst>
          </p:cNvPr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0057B8"/>
          </a:solidFill>
          <a:ln w="12700">
            <a:solidFill>
              <a:srgbClr val="0057B8"/>
            </a:solidFill>
            <a:prstDash val="solid"/>
          </a:ln>
        </p:spPr>
        <p:txBody>
          <a:bodyPr/>
          <a:lstStyle/>
          <a:p>
            <a:endParaRPr lang="ro-RO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77AF1AF5-0B51-73A5-538D-4D443C30EEC4}"/>
              </a:ext>
            </a:extLst>
          </p:cNvPr>
          <p:cNvSpPr/>
          <p:nvPr/>
        </p:nvSpPr>
        <p:spPr>
          <a:xfrm>
            <a:off x="594360" y="347472"/>
            <a:ext cx="10789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2300" dirty="0"/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6DF9D13B-2243-2678-E4EC-C57E86E35773}"/>
              </a:ext>
            </a:extLst>
          </p:cNvPr>
          <p:cNvSpPr/>
          <p:nvPr/>
        </p:nvSpPr>
        <p:spPr>
          <a:xfrm>
            <a:off x="1143000" y="1600200"/>
            <a:ext cx="98755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endParaRPr lang="en-US" sz="3000" dirty="0"/>
          </a:p>
        </p:txBody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914D48AD-A5B7-1980-A9C6-AD5C7281FF51}"/>
              </a:ext>
            </a:extLst>
          </p:cNvPr>
          <p:cNvSpPr/>
          <p:nvPr/>
        </p:nvSpPr>
        <p:spPr>
          <a:xfrm>
            <a:off x="1920240" y="3657600"/>
            <a:ext cx="8321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endParaRPr lang="en-US" sz="1800" dirty="0"/>
          </a:p>
        </p:txBody>
      </p:sp>
      <p:sp>
        <p:nvSpPr>
          <p:cNvPr id="9" name="Text 7">
            <a:extLst>
              <a:ext uri="{FF2B5EF4-FFF2-40B4-BE49-F238E27FC236}">
                <a16:creationId xmlns:a16="http://schemas.microsoft.com/office/drawing/2014/main" id="{8AFFF526-74F1-CAA2-372B-A58BB24A243D}"/>
              </a:ext>
            </a:extLst>
          </p:cNvPr>
          <p:cNvSpPr/>
          <p:nvPr/>
        </p:nvSpPr>
        <p:spPr>
          <a:xfrm>
            <a:off x="3840480" y="4892040"/>
            <a:ext cx="4480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1400" dirty="0"/>
          </a:p>
        </p:txBody>
      </p:sp>
      <p:sp>
        <p:nvSpPr>
          <p:cNvPr id="10" name="Text 8">
            <a:extLst>
              <a:ext uri="{FF2B5EF4-FFF2-40B4-BE49-F238E27FC236}">
                <a16:creationId xmlns:a16="http://schemas.microsoft.com/office/drawing/2014/main" id="{180462DD-F9F4-A68C-B2BB-78AEDC226702}"/>
              </a:ext>
            </a:extLst>
          </p:cNvPr>
          <p:cNvSpPr/>
          <p:nvPr/>
        </p:nvSpPr>
        <p:spPr>
          <a:xfrm>
            <a:off x="594360" y="6446520"/>
            <a:ext cx="108813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6B7280"/>
                </a:solidFill>
              </a:rPr>
              <a:t>PNRAS  •  Școala Gimnazială „Alexandru Ioan Cuza” Dorohoi  •  1</a:t>
            </a:r>
            <a:r>
              <a:rPr lang="ro-RO" sz="850" dirty="0">
                <a:solidFill>
                  <a:srgbClr val="6B7280"/>
                </a:solidFill>
              </a:rPr>
              <a:t>7</a:t>
            </a:r>
            <a:r>
              <a:rPr lang="en-US" sz="850" dirty="0">
                <a:solidFill>
                  <a:srgbClr val="6B7280"/>
                </a:solidFill>
              </a:rPr>
              <a:t> iunie 2026</a:t>
            </a:r>
            <a:endParaRPr lang="en-US" sz="85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ECD9D0B-10EC-79B1-5121-5A0C5066BA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8140" y="0"/>
            <a:ext cx="1088136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21519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0000"/>
    </mc:Choice>
    <mc:Fallback>
      <p:transition spd="slow" advClick="0" advTm="10000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432F97F-C46D-5AB8-8959-C1C569E3A6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27C6F30E-8CCF-D944-7480-A6835EE8A3E6}"/>
              </a:ext>
            </a:extLst>
          </p:cNvPr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ro-RO" dirty="0"/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3608A100-CAFD-DC25-8183-2D3C42E77316}"/>
              </a:ext>
            </a:extLst>
          </p:cNvPr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0057B8"/>
          </a:solidFill>
          <a:ln w="12700">
            <a:solidFill>
              <a:srgbClr val="0057B8"/>
            </a:solidFill>
            <a:prstDash val="solid"/>
          </a:ln>
        </p:spPr>
        <p:txBody>
          <a:bodyPr/>
          <a:lstStyle/>
          <a:p>
            <a:endParaRPr lang="ro-RO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DBE0BA26-C95D-4032-6AE4-71AA6F7D7440}"/>
              </a:ext>
            </a:extLst>
          </p:cNvPr>
          <p:cNvSpPr/>
          <p:nvPr/>
        </p:nvSpPr>
        <p:spPr>
          <a:xfrm>
            <a:off x="594360" y="347472"/>
            <a:ext cx="10789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2300" dirty="0"/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52C7A7F6-9D4B-82EA-9524-6ABA44BB196E}"/>
              </a:ext>
            </a:extLst>
          </p:cNvPr>
          <p:cNvSpPr/>
          <p:nvPr/>
        </p:nvSpPr>
        <p:spPr>
          <a:xfrm>
            <a:off x="1143000" y="1600200"/>
            <a:ext cx="98755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endParaRPr lang="en-US" sz="3000" dirty="0"/>
          </a:p>
        </p:txBody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2EB448D5-A236-630B-F1AB-B25240E94A45}"/>
              </a:ext>
            </a:extLst>
          </p:cNvPr>
          <p:cNvSpPr/>
          <p:nvPr/>
        </p:nvSpPr>
        <p:spPr>
          <a:xfrm>
            <a:off x="1920240" y="3657600"/>
            <a:ext cx="8321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endParaRPr lang="en-US" sz="1800" dirty="0"/>
          </a:p>
        </p:txBody>
      </p:sp>
      <p:sp>
        <p:nvSpPr>
          <p:cNvPr id="9" name="Text 7">
            <a:extLst>
              <a:ext uri="{FF2B5EF4-FFF2-40B4-BE49-F238E27FC236}">
                <a16:creationId xmlns:a16="http://schemas.microsoft.com/office/drawing/2014/main" id="{734842FA-04DC-A771-7F56-AEF13C1FF113}"/>
              </a:ext>
            </a:extLst>
          </p:cNvPr>
          <p:cNvSpPr/>
          <p:nvPr/>
        </p:nvSpPr>
        <p:spPr>
          <a:xfrm>
            <a:off x="3840480" y="4892040"/>
            <a:ext cx="4480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1400" dirty="0"/>
          </a:p>
        </p:txBody>
      </p:sp>
      <p:sp>
        <p:nvSpPr>
          <p:cNvPr id="10" name="Text 8">
            <a:extLst>
              <a:ext uri="{FF2B5EF4-FFF2-40B4-BE49-F238E27FC236}">
                <a16:creationId xmlns:a16="http://schemas.microsoft.com/office/drawing/2014/main" id="{73A1F9B5-7D73-8D14-794B-B6278C1ED592}"/>
              </a:ext>
            </a:extLst>
          </p:cNvPr>
          <p:cNvSpPr/>
          <p:nvPr/>
        </p:nvSpPr>
        <p:spPr>
          <a:xfrm>
            <a:off x="594360" y="6446520"/>
            <a:ext cx="108813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6B7280"/>
                </a:solidFill>
              </a:rPr>
              <a:t>PNRAS  •  Școala Gimnazială „Alexandru Ioan Cuza” Dorohoi  •  1</a:t>
            </a:r>
            <a:r>
              <a:rPr lang="ro-RO" sz="850" dirty="0">
                <a:solidFill>
                  <a:srgbClr val="6B7280"/>
                </a:solidFill>
              </a:rPr>
              <a:t>7</a:t>
            </a:r>
            <a:r>
              <a:rPr lang="en-US" sz="850" dirty="0">
                <a:solidFill>
                  <a:srgbClr val="6B7280"/>
                </a:solidFill>
              </a:rPr>
              <a:t> iunie 2026</a:t>
            </a:r>
            <a:endParaRPr lang="en-US" sz="85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4EB3818-FB68-3147-6394-F7B2A49D72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1239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12025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0000"/>
    </mc:Choice>
    <mc:Fallback>
      <p:transition spd="slow" advClick="0" advTm="10000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36043BF-CD41-D68B-ADDD-52D22B3916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4D7E907C-E199-3A97-8DB9-D97969ECAB13}"/>
              </a:ext>
            </a:extLst>
          </p:cNvPr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ro-RO" dirty="0"/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39B2AE75-692E-2A10-6CF2-1E53A35472E1}"/>
              </a:ext>
            </a:extLst>
          </p:cNvPr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0057B8"/>
          </a:solidFill>
          <a:ln w="12700">
            <a:solidFill>
              <a:srgbClr val="0057B8"/>
            </a:solidFill>
            <a:prstDash val="solid"/>
          </a:ln>
        </p:spPr>
        <p:txBody>
          <a:bodyPr/>
          <a:lstStyle/>
          <a:p>
            <a:endParaRPr lang="ro-RO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22D280BD-A545-E12D-13E8-79C5016ED1DF}"/>
              </a:ext>
            </a:extLst>
          </p:cNvPr>
          <p:cNvSpPr/>
          <p:nvPr/>
        </p:nvSpPr>
        <p:spPr>
          <a:xfrm>
            <a:off x="6263640" y="2423160"/>
            <a:ext cx="51206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endParaRPr lang="en-US" sz="1400" dirty="0"/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54543FAB-DB81-1295-CE17-4FC56B7821EF}"/>
              </a:ext>
            </a:extLst>
          </p:cNvPr>
          <p:cNvSpPr/>
          <p:nvPr/>
        </p:nvSpPr>
        <p:spPr>
          <a:xfrm>
            <a:off x="685800" y="868680"/>
            <a:ext cx="539496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endParaRPr lang="en-US" sz="3800" dirty="0"/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005D9EA1-1326-1EF5-FEF0-48DD05B36A96}"/>
              </a:ext>
            </a:extLst>
          </p:cNvPr>
          <p:cNvSpPr/>
          <p:nvPr/>
        </p:nvSpPr>
        <p:spPr>
          <a:xfrm>
            <a:off x="713232" y="2331720"/>
            <a:ext cx="49834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endParaRPr lang="en-US" sz="1700" dirty="0"/>
          </a:p>
        </p:txBody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39BAB96B-3472-3F64-E2C5-0136BD051F5E}"/>
              </a:ext>
            </a:extLst>
          </p:cNvPr>
          <p:cNvSpPr/>
          <p:nvPr/>
        </p:nvSpPr>
        <p:spPr>
          <a:xfrm>
            <a:off x="713232" y="3840480"/>
            <a:ext cx="43891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500" dirty="0"/>
          </a:p>
          <a:p>
            <a:pPr marL="0" indent="0">
              <a:buNone/>
            </a:pPr>
            <a:endParaRPr lang="en-US" sz="1500" dirty="0"/>
          </a:p>
        </p:txBody>
      </p:sp>
      <p:sp>
        <p:nvSpPr>
          <p:cNvPr id="10" name="Text 8">
            <a:extLst>
              <a:ext uri="{FF2B5EF4-FFF2-40B4-BE49-F238E27FC236}">
                <a16:creationId xmlns:a16="http://schemas.microsoft.com/office/drawing/2014/main" id="{E06C96DD-5188-7630-4DD9-685FE1CABFD3}"/>
              </a:ext>
            </a:extLst>
          </p:cNvPr>
          <p:cNvSpPr/>
          <p:nvPr/>
        </p:nvSpPr>
        <p:spPr>
          <a:xfrm>
            <a:off x="777240" y="5779008"/>
            <a:ext cx="1188720" cy="393192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marL="0" indent="0" algn="ctr">
              <a:buNone/>
            </a:pPr>
            <a:endParaRPr lang="en-US" sz="900" dirty="0"/>
          </a:p>
        </p:txBody>
      </p:sp>
      <p:sp>
        <p:nvSpPr>
          <p:cNvPr id="12" name="Text 10">
            <a:extLst>
              <a:ext uri="{FF2B5EF4-FFF2-40B4-BE49-F238E27FC236}">
                <a16:creationId xmlns:a16="http://schemas.microsoft.com/office/drawing/2014/main" id="{28A35FBF-0583-D002-94E1-BC5FC235739F}"/>
              </a:ext>
            </a:extLst>
          </p:cNvPr>
          <p:cNvSpPr/>
          <p:nvPr/>
        </p:nvSpPr>
        <p:spPr>
          <a:xfrm>
            <a:off x="2194560" y="5779008"/>
            <a:ext cx="1051560" cy="393192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marL="0" indent="0" algn="ctr">
              <a:buNone/>
            </a:pPr>
            <a:endParaRPr lang="en-US" sz="900" dirty="0"/>
          </a:p>
        </p:txBody>
      </p:sp>
      <p:sp>
        <p:nvSpPr>
          <p:cNvPr id="14" name="Text 12">
            <a:extLst>
              <a:ext uri="{FF2B5EF4-FFF2-40B4-BE49-F238E27FC236}">
                <a16:creationId xmlns:a16="http://schemas.microsoft.com/office/drawing/2014/main" id="{16CAA2A4-D23C-157A-F9BD-EB413F495FDE}"/>
              </a:ext>
            </a:extLst>
          </p:cNvPr>
          <p:cNvSpPr/>
          <p:nvPr/>
        </p:nvSpPr>
        <p:spPr>
          <a:xfrm>
            <a:off x="3474720" y="5779008"/>
            <a:ext cx="2926080" cy="393192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marL="0" indent="0" algn="ctr">
              <a:buNone/>
            </a:pPr>
            <a:endParaRPr lang="en-US" sz="900" dirty="0"/>
          </a:p>
        </p:txBody>
      </p:sp>
      <p:sp>
        <p:nvSpPr>
          <p:cNvPr id="15" name="Text 13">
            <a:extLst>
              <a:ext uri="{FF2B5EF4-FFF2-40B4-BE49-F238E27FC236}">
                <a16:creationId xmlns:a16="http://schemas.microsoft.com/office/drawing/2014/main" id="{7B344DC0-F7EB-4BEF-D671-56EEE9B75154}"/>
              </a:ext>
            </a:extLst>
          </p:cNvPr>
          <p:cNvSpPr/>
          <p:nvPr/>
        </p:nvSpPr>
        <p:spPr>
          <a:xfrm>
            <a:off x="594360" y="6446520"/>
            <a:ext cx="108813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6B7280"/>
                </a:solidFill>
              </a:rPr>
              <a:t>PNRAS  •  Școala Gimnazială „Alexandru Ioan Cuza” Dorohoi  •  1</a:t>
            </a:r>
            <a:r>
              <a:rPr lang="ro-RO" sz="850" dirty="0">
                <a:solidFill>
                  <a:srgbClr val="6B7280"/>
                </a:solidFill>
              </a:rPr>
              <a:t>7</a:t>
            </a:r>
            <a:r>
              <a:rPr lang="en-US" sz="850" dirty="0">
                <a:solidFill>
                  <a:srgbClr val="6B7280"/>
                </a:solidFill>
              </a:rPr>
              <a:t> iunie 2026</a:t>
            </a:r>
            <a:endParaRPr lang="en-US" sz="85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E53EFB9-ADE0-F731-F5EE-898A4F013C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360" y="0"/>
            <a:ext cx="1064514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69168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0000"/>
    </mc:Choice>
    <mc:Fallback>
      <p:transition spd="slow" advClick="0" advTm="10000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309C2B7-DF4A-3509-A393-73B291E688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E66934A0-4786-F2E9-9C19-0C220C40880A}"/>
              </a:ext>
            </a:extLst>
          </p:cNvPr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ro-RO"/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45E42BCF-02E5-2473-1BC2-21904A96CBC5}"/>
              </a:ext>
            </a:extLst>
          </p:cNvPr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0057B8"/>
          </a:solidFill>
          <a:ln w="12700">
            <a:solidFill>
              <a:srgbClr val="0057B8"/>
            </a:solidFill>
            <a:prstDash val="solid"/>
          </a:ln>
        </p:spPr>
        <p:txBody>
          <a:bodyPr/>
          <a:lstStyle/>
          <a:p>
            <a:endParaRPr lang="ro-RO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58DB9AD0-9539-681F-FC33-6797C5ADE7D1}"/>
              </a:ext>
            </a:extLst>
          </p:cNvPr>
          <p:cNvSpPr/>
          <p:nvPr/>
        </p:nvSpPr>
        <p:spPr>
          <a:xfrm>
            <a:off x="594360" y="347472"/>
            <a:ext cx="10789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2300" dirty="0"/>
          </a:p>
        </p:txBody>
      </p:sp>
      <p:sp>
        <p:nvSpPr>
          <p:cNvPr id="6" name="Shape 4">
            <a:extLst>
              <a:ext uri="{FF2B5EF4-FFF2-40B4-BE49-F238E27FC236}">
                <a16:creationId xmlns:a16="http://schemas.microsoft.com/office/drawing/2014/main" id="{1E77523A-0184-772A-2FB9-13B839306825}"/>
              </a:ext>
            </a:extLst>
          </p:cNvPr>
          <p:cNvSpPr/>
          <p:nvPr/>
        </p:nvSpPr>
        <p:spPr>
          <a:xfrm>
            <a:off x="4617720" y="1965960"/>
            <a:ext cx="2926080" cy="2926080"/>
          </a:xfrm>
          <a:prstGeom prst="arc">
            <a:avLst/>
          </a:prstGeom>
          <a:noFill/>
          <a:ln w="38100">
            <a:solidFill>
              <a:srgbClr val="0057B8"/>
            </a:solidFill>
            <a:prstDash val="solid"/>
          </a:ln>
        </p:spPr>
        <p:txBody>
          <a:bodyPr/>
          <a:lstStyle/>
          <a:p>
            <a:endParaRPr lang="ro-RO"/>
          </a:p>
        </p:txBody>
      </p:sp>
      <p:sp>
        <p:nvSpPr>
          <p:cNvPr id="7" name="Shape 5">
            <a:extLst>
              <a:ext uri="{FF2B5EF4-FFF2-40B4-BE49-F238E27FC236}">
                <a16:creationId xmlns:a16="http://schemas.microsoft.com/office/drawing/2014/main" id="{D6CB9FDD-E550-806F-A401-DF9691179651}"/>
              </a:ext>
            </a:extLst>
          </p:cNvPr>
          <p:cNvSpPr/>
          <p:nvPr/>
        </p:nvSpPr>
        <p:spPr>
          <a:xfrm>
            <a:off x="4617720" y="3429000"/>
            <a:ext cx="2926080" cy="0"/>
          </a:xfrm>
          <a:prstGeom prst="line">
            <a:avLst/>
          </a:prstGeom>
          <a:noFill/>
          <a:ln w="25400">
            <a:solidFill>
              <a:srgbClr val="0057B8"/>
            </a:solidFill>
            <a:prstDash val="solid"/>
          </a:ln>
        </p:spPr>
        <p:txBody>
          <a:bodyPr/>
          <a:lstStyle/>
          <a:p>
            <a:endParaRPr lang="ro-RO"/>
          </a:p>
        </p:txBody>
      </p:sp>
      <p:sp>
        <p:nvSpPr>
          <p:cNvPr id="8" name="Shape 6">
            <a:extLst>
              <a:ext uri="{FF2B5EF4-FFF2-40B4-BE49-F238E27FC236}">
                <a16:creationId xmlns:a16="http://schemas.microsoft.com/office/drawing/2014/main" id="{510A749B-127C-E389-B27D-A8F09F66FA4F}"/>
              </a:ext>
            </a:extLst>
          </p:cNvPr>
          <p:cNvSpPr/>
          <p:nvPr/>
        </p:nvSpPr>
        <p:spPr>
          <a:xfrm>
            <a:off x="6080760" y="1965960"/>
            <a:ext cx="0" cy="2926080"/>
          </a:xfrm>
          <a:prstGeom prst="line">
            <a:avLst/>
          </a:prstGeom>
          <a:noFill/>
          <a:ln w="25400">
            <a:solidFill>
              <a:srgbClr val="0057B8"/>
            </a:solidFill>
            <a:prstDash val="solid"/>
          </a:ln>
        </p:spPr>
        <p:txBody>
          <a:bodyPr/>
          <a:lstStyle/>
          <a:p>
            <a:endParaRPr lang="ro-RO"/>
          </a:p>
        </p:txBody>
      </p:sp>
      <p:sp>
        <p:nvSpPr>
          <p:cNvPr id="9" name="Text 7">
            <a:extLst>
              <a:ext uri="{FF2B5EF4-FFF2-40B4-BE49-F238E27FC236}">
                <a16:creationId xmlns:a16="http://schemas.microsoft.com/office/drawing/2014/main" id="{4703BEBD-43DF-57B0-5043-B06AD5A4C771}"/>
              </a:ext>
            </a:extLst>
          </p:cNvPr>
          <p:cNvSpPr/>
          <p:nvPr/>
        </p:nvSpPr>
        <p:spPr>
          <a:xfrm>
            <a:off x="4526280" y="2103120"/>
            <a:ext cx="14173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1F2937"/>
                </a:solidFill>
              </a:rPr>
              <a:t>👦</a:t>
            </a:r>
            <a:endParaRPr lang="en-US" sz="1800" dirty="0"/>
          </a:p>
          <a:p>
            <a:pPr marL="0" indent="0" algn="ctr">
              <a:buNone/>
            </a:pPr>
            <a:r>
              <a:rPr lang="en-US" sz="1800" b="1" dirty="0">
                <a:solidFill>
                  <a:srgbClr val="1F2937"/>
                </a:solidFill>
              </a:rPr>
              <a:t>Elev</a:t>
            </a:r>
            <a:endParaRPr lang="en-US" sz="1800" dirty="0"/>
          </a:p>
        </p:txBody>
      </p:sp>
      <p:sp>
        <p:nvSpPr>
          <p:cNvPr id="10" name="Text 8">
            <a:extLst>
              <a:ext uri="{FF2B5EF4-FFF2-40B4-BE49-F238E27FC236}">
                <a16:creationId xmlns:a16="http://schemas.microsoft.com/office/drawing/2014/main" id="{C670A8A0-2261-EB3C-F883-C3780596CD13}"/>
              </a:ext>
            </a:extLst>
          </p:cNvPr>
          <p:cNvSpPr/>
          <p:nvPr/>
        </p:nvSpPr>
        <p:spPr>
          <a:xfrm>
            <a:off x="6263640" y="2103120"/>
            <a:ext cx="16002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1F2937"/>
                </a:solidFill>
              </a:rPr>
              <a:t>👨‍👩‍👧</a:t>
            </a:r>
            <a:endParaRPr lang="en-US" sz="1800" dirty="0"/>
          </a:p>
          <a:p>
            <a:pPr marL="0" indent="0" algn="ctr">
              <a:buNone/>
            </a:pPr>
            <a:r>
              <a:rPr lang="en-US" sz="1800" b="1" dirty="0">
                <a:solidFill>
                  <a:srgbClr val="1F2937"/>
                </a:solidFill>
              </a:rPr>
              <a:t>Familie</a:t>
            </a:r>
            <a:endParaRPr lang="en-US" sz="1800" dirty="0"/>
          </a:p>
        </p:txBody>
      </p:sp>
      <p:sp>
        <p:nvSpPr>
          <p:cNvPr id="11" name="Text 9">
            <a:extLst>
              <a:ext uri="{FF2B5EF4-FFF2-40B4-BE49-F238E27FC236}">
                <a16:creationId xmlns:a16="http://schemas.microsoft.com/office/drawing/2014/main" id="{10814AD1-F71E-B613-A4CB-8FD06C1261F5}"/>
              </a:ext>
            </a:extLst>
          </p:cNvPr>
          <p:cNvSpPr/>
          <p:nvPr/>
        </p:nvSpPr>
        <p:spPr>
          <a:xfrm>
            <a:off x="4526280" y="3794760"/>
            <a:ext cx="14173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1F2937"/>
                </a:solidFill>
              </a:rPr>
              <a:t>🏫</a:t>
            </a:r>
            <a:endParaRPr lang="en-US" sz="1800" dirty="0"/>
          </a:p>
          <a:p>
            <a:pPr marL="0" indent="0" algn="ctr">
              <a:buNone/>
            </a:pPr>
            <a:r>
              <a:rPr lang="en-US" sz="1800" b="1" dirty="0">
                <a:solidFill>
                  <a:srgbClr val="1F2937"/>
                </a:solidFill>
              </a:rPr>
              <a:t>Școală</a:t>
            </a:r>
            <a:endParaRPr lang="en-US" sz="1800" dirty="0"/>
          </a:p>
        </p:txBody>
      </p:sp>
      <p:sp>
        <p:nvSpPr>
          <p:cNvPr id="12" name="Text 10">
            <a:extLst>
              <a:ext uri="{FF2B5EF4-FFF2-40B4-BE49-F238E27FC236}">
                <a16:creationId xmlns:a16="http://schemas.microsoft.com/office/drawing/2014/main" id="{C0321345-48FC-A175-865E-AFD9FAF6510C}"/>
              </a:ext>
            </a:extLst>
          </p:cNvPr>
          <p:cNvSpPr/>
          <p:nvPr/>
        </p:nvSpPr>
        <p:spPr>
          <a:xfrm>
            <a:off x="6263639" y="3794760"/>
            <a:ext cx="1844773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1F2937"/>
                </a:solidFill>
              </a:rPr>
              <a:t>🏘️</a:t>
            </a:r>
            <a:endParaRPr lang="en-US" sz="1800" dirty="0"/>
          </a:p>
          <a:p>
            <a:pPr marL="0" indent="0" algn="ctr">
              <a:buNone/>
            </a:pPr>
            <a:r>
              <a:rPr lang="en-US" sz="1800" b="1" dirty="0">
                <a:solidFill>
                  <a:srgbClr val="1F2937"/>
                </a:solidFill>
              </a:rPr>
              <a:t>Comunitate</a:t>
            </a:r>
            <a:endParaRPr lang="en-US" sz="1800" dirty="0"/>
          </a:p>
        </p:txBody>
      </p:sp>
      <p:sp>
        <p:nvSpPr>
          <p:cNvPr id="13" name="Text 11">
            <a:extLst>
              <a:ext uri="{FF2B5EF4-FFF2-40B4-BE49-F238E27FC236}">
                <a16:creationId xmlns:a16="http://schemas.microsoft.com/office/drawing/2014/main" id="{214FDF9E-BADB-E66A-FFBA-4B719BCFFE38}"/>
              </a:ext>
            </a:extLst>
          </p:cNvPr>
          <p:cNvSpPr/>
          <p:nvPr/>
        </p:nvSpPr>
        <p:spPr>
          <a:xfrm>
            <a:off x="1920240" y="5806440"/>
            <a:ext cx="8503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0057B8"/>
                </a:solidFill>
              </a:rPr>
              <a:t>Ce îi împinge pe copii departe de școală?</a:t>
            </a:r>
            <a:endParaRPr lang="en-US" sz="1800" dirty="0"/>
          </a:p>
        </p:txBody>
      </p:sp>
      <p:sp>
        <p:nvSpPr>
          <p:cNvPr id="14" name="Text 12">
            <a:extLst>
              <a:ext uri="{FF2B5EF4-FFF2-40B4-BE49-F238E27FC236}">
                <a16:creationId xmlns:a16="http://schemas.microsoft.com/office/drawing/2014/main" id="{92F686FC-7B4F-99C3-6624-4ACD97232F2B}"/>
              </a:ext>
            </a:extLst>
          </p:cNvPr>
          <p:cNvSpPr/>
          <p:nvPr/>
        </p:nvSpPr>
        <p:spPr>
          <a:xfrm>
            <a:off x="594360" y="6446520"/>
            <a:ext cx="108813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850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DBF1D9E5-F5BE-2A33-5274-AD35EB374A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6602" y="182881"/>
            <a:ext cx="10009376" cy="6488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12919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0000"/>
    </mc:Choice>
    <mc:Fallback>
      <p:transition spd="slow" advClick="0" advTm="10000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ro-RO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0057B8"/>
          </a:solidFill>
          <a:ln w="12700">
            <a:solidFill>
              <a:srgbClr val="0057B8"/>
            </a:solidFill>
            <a:prstDash val="solid"/>
          </a:ln>
        </p:spPr>
        <p:txBody>
          <a:bodyPr/>
          <a:lstStyle/>
          <a:p>
            <a:endParaRPr lang="ro-RO"/>
          </a:p>
        </p:txBody>
      </p:sp>
      <p:sp>
        <p:nvSpPr>
          <p:cNvPr id="4" name="Text 2"/>
          <p:cNvSpPr/>
          <p:nvPr/>
        </p:nvSpPr>
        <p:spPr>
          <a:xfrm>
            <a:off x="594360" y="347472"/>
            <a:ext cx="10789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2300" dirty="0"/>
          </a:p>
        </p:txBody>
      </p:sp>
      <p:sp>
        <p:nvSpPr>
          <p:cNvPr id="7" name="Text 5"/>
          <p:cNvSpPr/>
          <p:nvPr/>
        </p:nvSpPr>
        <p:spPr>
          <a:xfrm>
            <a:off x="914400" y="2057400"/>
            <a:ext cx="27889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4297680" y="1234440"/>
            <a:ext cx="68580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200" b="1" dirty="0">
                <a:solidFill>
                  <a:srgbClr val="1F2937"/>
                </a:solidFill>
              </a:rPr>
              <a:t>.</a:t>
            </a:r>
            <a:endParaRPr lang="en-US" sz="2200" dirty="0"/>
          </a:p>
        </p:txBody>
      </p:sp>
      <p:sp>
        <p:nvSpPr>
          <p:cNvPr id="10" name="Text 8"/>
          <p:cNvSpPr/>
          <p:nvPr/>
        </p:nvSpPr>
        <p:spPr>
          <a:xfrm>
            <a:off x="4572000" y="2514600"/>
            <a:ext cx="4846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450" dirty="0"/>
          </a:p>
        </p:txBody>
      </p:sp>
      <p:sp>
        <p:nvSpPr>
          <p:cNvPr id="12" name="Text 10"/>
          <p:cNvSpPr/>
          <p:nvPr/>
        </p:nvSpPr>
        <p:spPr>
          <a:xfrm>
            <a:off x="4572000" y="3081528"/>
            <a:ext cx="4846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450" dirty="0"/>
          </a:p>
        </p:txBody>
      </p:sp>
      <p:sp>
        <p:nvSpPr>
          <p:cNvPr id="14" name="Text 12"/>
          <p:cNvSpPr/>
          <p:nvPr/>
        </p:nvSpPr>
        <p:spPr>
          <a:xfrm>
            <a:off x="4572000" y="3648456"/>
            <a:ext cx="4846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450" dirty="0"/>
          </a:p>
        </p:txBody>
      </p:sp>
      <p:sp>
        <p:nvSpPr>
          <p:cNvPr id="16" name="Text 14"/>
          <p:cNvSpPr/>
          <p:nvPr/>
        </p:nvSpPr>
        <p:spPr>
          <a:xfrm>
            <a:off x="4572000" y="4215384"/>
            <a:ext cx="4846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450" dirty="0"/>
          </a:p>
        </p:txBody>
      </p:sp>
      <p:sp>
        <p:nvSpPr>
          <p:cNvPr id="18" name="Text 16"/>
          <p:cNvSpPr/>
          <p:nvPr/>
        </p:nvSpPr>
        <p:spPr>
          <a:xfrm>
            <a:off x="4572000" y="4782312"/>
            <a:ext cx="4846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450" dirty="0"/>
          </a:p>
        </p:txBody>
      </p:sp>
      <p:sp>
        <p:nvSpPr>
          <p:cNvPr id="19" name="Text 17"/>
          <p:cNvSpPr/>
          <p:nvPr/>
        </p:nvSpPr>
        <p:spPr>
          <a:xfrm>
            <a:off x="594360" y="6446520"/>
            <a:ext cx="108813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6B7280"/>
                </a:solidFill>
              </a:rPr>
              <a:t>PNRAS  •  Școala Gimnazială „Alexandru Ioan Cuza” Dorohoi  •  11 iunie 2026</a:t>
            </a:r>
            <a:endParaRPr lang="en-US" sz="850" dirty="0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E2440F34-2D53-468E-C852-303471821D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4592" y="0"/>
            <a:ext cx="11074908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0000"/>
    </mc:Choice>
    <mc:Fallback>
      <p:transition spd="slow" advClick="0" advTm="10000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ro-RO" dirty="0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0057B8"/>
          </a:solidFill>
          <a:ln w="12700">
            <a:solidFill>
              <a:srgbClr val="0057B8"/>
            </a:solidFill>
            <a:prstDash val="solid"/>
          </a:ln>
        </p:spPr>
        <p:txBody>
          <a:bodyPr/>
          <a:lstStyle/>
          <a:p>
            <a:endParaRPr lang="ro-RO"/>
          </a:p>
        </p:txBody>
      </p:sp>
      <p:sp>
        <p:nvSpPr>
          <p:cNvPr id="4" name="Text 2"/>
          <p:cNvSpPr/>
          <p:nvPr/>
        </p:nvSpPr>
        <p:spPr>
          <a:xfrm>
            <a:off x="594360" y="347472"/>
            <a:ext cx="10789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2300" dirty="0"/>
          </a:p>
        </p:txBody>
      </p:sp>
      <p:sp>
        <p:nvSpPr>
          <p:cNvPr id="6" name="Text 4"/>
          <p:cNvSpPr/>
          <p:nvPr/>
        </p:nvSpPr>
        <p:spPr>
          <a:xfrm>
            <a:off x="1366092" y="1097280"/>
            <a:ext cx="343450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1143000" y="1828800"/>
            <a:ext cx="98755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endParaRPr lang="en-US" sz="2700" dirty="0"/>
          </a:p>
        </p:txBody>
      </p:sp>
      <p:sp>
        <p:nvSpPr>
          <p:cNvPr id="9" name="Text 7"/>
          <p:cNvSpPr/>
          <p:nvPr/>
        </p:nvSpPr>
        <p:spPr>
          <a:xfrm>
            <a:off x="2286000" y="3977640"/>
            <a:ext cx="7589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94360" y="6446520"/>
            <a:ext cx="108813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6B7280"/>
                </a:solidFill>
              </a:rPr>
              <a:t>PNRAS  •  Școala Gimnazială „Alexandru Ioan Cuza” Dorohoi  •  1</a:t>
            </a:r>
            <a:r>
              <a:rPr lang="ro-RO" sz="850" dirty="0">
                <a:solidFill>
                  <a:srgbClr val="6B7280"/>
                </a:solidFill>
              </a:rPr>
              <a:t>7</a:t>
            </a:r>
            <a:r>
              <a:rPr lang="en-US" sz="850" dirty="0">
                <a:solidFill>
                  <a:srgbClr val="6B7280"/>
                </a:solidFill>
              </a:rPr>
              <a:t> iunie 2026</a:t>
            </a:r>
            <a:endParaRPr lang="en-US" sz="850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6E7EC570-AF24-0F1A-61E6-785520835A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8140" y="0"/>
            <a:ext cx="1088136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0000"/>
    </mc:Choice>
    <mc:Fallback>
      <p:transition spd="slow" advClick="0" advTm="10000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ro-RO" dirty="0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0057B8"/>
          </a:solidFill>
          <a:ln w="12700">
            <a:solidFill>
              <a:srgbClr val="0057B8"/>
            </a:solidFill>
            <a:prstDash val="solid"/>
          </a:ln>
        </p:spPr>
        <p:txBody>
          <a:bodyPr/>
          <a:lstStyle/>
          <a:p>
            <a:endParaRPr lang="ro-RO"/>
          </a:p>
        </p:txBody>
      </p:sp>
      <p:sp>
        <p:nvSpPr>
          <p:cNvPr id="4" name="Shape 2"/>
          <p:cNvSpPr/>
          <p:nvPr/>
        </p:nvSpPr>
        <p:spPr>
          <a:xfrm>
            <a:off x="594360" y="502920"/>
            <a:ext cx="10972800" cy="3794760"/>
          </a:xfrm>
          <a:prstGeom prst="rect">
            <a:avLst/>
          </a:prstGeom>
          <a:solidFill>
            <a:srgbClr val="EAF2FF">
              <a:alpha val="95000"/>
            </a:srgbClr>
          </a:solidFill>
          <a:ln w="12700">
            <a:solidFill>
              <a:srgbClr val="B8D4FF"/>
            </a:solidFill>
            <a:prstDash val="solid"/>
          </a:ln>
        </p:spPr>
        <p:txBody>
          <a:bodyPr/>
          <a:lstStyle/>
          <a:p>
            <a:endParaRPr lang="ro-RO"/>
          </a:p>
        </p:txBody>
      </p:sp>
      <p:sp>
        <p:nvSpPr>
          <p:cNvPr id="5" name="Text 3"/>
          <p:cNvSpPr/>
          <p:nvPr/>
        </p:nvSpPr>
        <p:spPr>
          <a:xfrm>
            <a:off x="731520" y="2171700"/>
            <a:ext cx="106984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057B8"/>
                </a:solidFill>
              </a:rPr>
              <a:t>FUNDAL</a:t>
            </a:r>
            <a:endParaRPr lang="en-US" sz="1400" dirty="0"/>
          </a:p>
          <a:p>
            <a:pPr marL="0" indent="0" algn="ctr">
              <a:buNone/>
            </a:pPr>
            <a:r>
              <a:rPr lang="en-US" sz="1400" b="1" dirty="0">
                <a:solidFill>
                  <a:srgbClr val="0057B8"/>
                </a:solidFill>
              </a:rPr>
              <a:t>elevi și profesori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1188720" y="1737360"/>
            <a:ext cx="98755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endParaRPr lang="en-US" sz="2700" dirty="0"/>
          </a:p>
        </p:txBody>
      </p:sp>
      <p:sp>
        <p:nvSpPr>
          <p:cNvPr id="9" name="Text 7"/>
          <p:cNvSpPr/>
          <p:nvPr/>
        </p:nvSpPr>
        <p:spPr>
          <a:xfrm>
            <a:off x="1143000" y="4663440"/>
            <a:ext cx="26974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4480560" y="4572000"/>
            <a:ext cx="2880360" cy="384048"/>
          </a:xfrm>
          <a:prstGeom prst="roundRect">
            <a:avLst/>
          </a:prstGeom>
          <a:solidFill>
            <a:srgbClr val="EAF2FF"/>
          </a:solidFill>
          <a:ln w="12700">
            <a:solidFill>
              <a:srgbClr val="B8D4FF"/>
            </a:solidFill>
            <a:prstDash val="solid"/>
          </a:ln>
        </p:spPr>
        <p:txBody>
          <a:bodyPr/>
          <a:lstStyle/>
          <a:p>
            <a:endParaRPr lang="ro-RO"/>
          </a:p>
        </p:txBody>
      </p:sp>
      <p:sp>
        <p:nvSpPr>
          <p:cNvPr id="11" name="Text 9"/>
          <p:cNvSpPr/>
          <p:nvPr/>
        </p:nvSpPr>
        <p:spPr>
          <a:xfrm>
            <a:off x="4572000" y="4663440"/>
            <a:ext cx="26974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057B8"/>
                </a:solidFill>
              </a:rPr>
              <a:t>ascultă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7909560" y="4572000"/>
            <a:ext cx="2880360" cy="384048"/>
          </a:xfrm>
          <a:prstGeom prst="roundRect">
            <a:avLst/>
          </a:prstGeom>
          <a:solidFill>
            <a:srgbClr val="EAF2FF"/>
          </a:solidFill>
          <a:ln w="12700">
            <a:solidFill>
              <a:srgbClr val="B8D4FF"/>
            </a:solidFill>
            <a:prstDash val="solid"/>
          </a:ln>
        </p:spPr>
        <p:txBody>
          <a:bodyPr/>
          <a:lstStyle/>
          <a:p>
            <a:endParaRPr lang="ro-RO"/>
          </a:p>
        </p:txBody>
      </p:sp>
      <p:sp>
        <p:nvSpPr>
          <p:cNvPr id="13" name="Text 11"/>
          <p:cNvSpPr/>
          <p:nvPr/>
        </p:nvSpPr>
        <p:spPr>
          <a:xfrm>
            <a:off x="8001000" y="4663440"/>
            <a:ext cx="26974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057B8"/>
                </a:solidFill>
              </a:rPr>
              <a:t>sprijină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1143000" y="5257800"/>
            <a:ext cx="26974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4480560" y="5166360"/>
            <a:ext cx="2880360" cy="384048"/>
          </a:xfrm>
          <a:prstGeom prst="roundRect">
            <a:avLst/>
          </a:prstGeom>
          <a:solidFill>
            <a:srgbClr val="EAF2FF"/>
          </a:solidFill>
          <a:ln w="12700">
            <a:solidFill>
              <a:srgbClr val="B8D4FF"/>
            </a:solidFill>
            <a:prstDash val="solid"/>
          </a:ln>
        </p:spPr>
        <p:txBody>
          <a:bodyPr/>
          <a:lstStyle/>
          <a:p>
            <a:endParaRPr lang="ro-RO"/>
          </a:p>
        </p:txBody>
      </p:sp>
      <p:sp>
        <p:nvSpPr>
          <p:cNvPr id="17" name="Text 15"/>
          <p:cNvSpPr/>
          <p:nvPr/>
        </p:nvSpPr>
        <p:spPr>
          <a:xfrm>
            <a:off x="4572000" y="5257800"/>
            <a:ext cx="26974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057B8"/>
                </a:solidFill>
              </a:rPr>
              <a:t>inspiră</a:t>
            </a:r>
            <a:endParaRPr lang="en-US" sz="1400" dirty="0"/>
          </a:p>
        </p:txBody>
      </p:sp>
      <p:sp>
        <p:nvSpPr>
          <p:cNvPr id="18" name="Shape 16"/>
          <p:cNvSpPr/>
          <p:nvPr/>
        </p:nvSpPr>
        <p:spPr>
          <a:xfrm>
            <a:off x="7909560" y="5166360"/>
            <a:ext cx="2880360" cy="384048"/>
          </a:xfrm>
          <a:prstGeom prst="roundRect">
            <a:avLst/>
          </a:prstGeom>
          <a:solidFill>
            <a:srgbClr val="EAF2FF"/>
          </a:solidFill>
          <a:ln w="12700">
            <a:solidFill>
              <a:srgbClr val="B8D4FF"/>
            </a:solidFill>
            <a:prstDash val="solid"/>
          </a:ln>
        </p:spPr>
        <p:txBody>
          <a:bodyPr/>
          <a:lstStyle/>
          <a:p>
            <a:endParaRPr lang="ro-RO"/>
          </a:p>
        </p:txBody>
      </p:sp>
      <p:sp>
        <p:nvSpPr>
          <p:cNvPr id="19" name="Text 17"/>
          <p:cNvSpPr/>
          <p:nvPr/>
        </p:nvSpPr>
        <p:spPr>
          <a:xfrm>
            <a:off x="8001000" y="5257800"/>
            <a:ext cx="26974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057B8"/>
                </a:solidFill>
              </a:rPr>
              <a:t>include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594360" y="6446520"/>
            <a:ext cx="108813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6B7280"/>
                </a:solidFill>
              </a:rPr>
              <a:t>PNRAS  •  Școala Gimnazială „Alexandru Ioan Cuza” Dorohoi  •  11 iunie 2026</a:t>
            </a:r>
            <a:endParaRPr lang="en-US" sz="850" dirty="0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5EDBA6BE-A948-26F2-1C2A-E52B3908A2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792" y="91158"/>
            <a:ext cx="109728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0000"/>
    </mc:Choice>
    <mc:Fallback>
      <p:transition spd="slow" advClick="0" advTm="10000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1DE2446-92D1-A8AC-9517-A902E72F7B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5AC910D1-D453-1A2F-F844-A8764C084CF6}"/>
              </a:ext>
            </a:extLst>
          </p:cNvPr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ro-RO" dirty="0"/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262B8BAB-8281-84B1-AF0A-7AD68E90F82B}"/>
              </a:ext>
            </a:extLst>
          </p:cNvPr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0057B8"/>
          </a:solidFill>
          <a:ln w="12700">
            <a:solidFill>
              <a:srgbClr val="0057B8"/>
            </a:solidFill>
            <a:prstDash val="solid"/>
          </a:ln>
        </p:spPr>
        <p:txBody>
          <a:bodyPr/>
          <a:lstStyle/>
          <a:p>
            <a:endParaRPr lang="ro-RO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DAF9DB36-24AF-3551-CFC5-B761545D35C3}"/>
              </a:ext>
            </a:extLst>
          </p:cNvPr>
          <p:cNvSpPr/>
          <p:nvPr/>
        </p:nvSpPr>
        <p:spPr>
          <a:xfrm>
            <a:off x="731520" y="2171700"/>
            <a:ext cx="106984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endParaRPr lang="en-US" sz="1400" dirty="0"/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2C6BC4CD-798B-931B-6567-EACB533AAF26}"/>
              </a:ext>
            </a:extLst>
          </p:cNvPr>
          <p:cNvSpPr/>
          <p:nvPr/>
        </p:nvSpPr>
        <p:spPr>
          <a:xfrm>
            <a:off x="1188720" y="1737360"/>
            <a:ext cx="98755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endParaRPr lang="en-US" sz="2700" dirty="0"/>
          </a:p>
        </p:txBody>
      </p:sp>
      <p:sp>
        <p:nvSpPr>
          <p:cNvPr id="9" name="Text 7">
            <a:extLst>
              <a:ext uri="{FF2B5EF4-FFF2-40B4-BE49-F238E27FC236}">
                <a16:creationId xmlns:a16="http://schemas.microsoft.com/office/drawing/2014/main" id="{F2BC90D4-51CA-D2D2-E53B-1A33E3D0E688}"/>
              </a:ext>
            </a:extLst>
          </p:cNvPr>
          <p:cNvSpPr/>
          <p:nvPr/>
        </p:nvSpPr>
        <p:spPr>
          <a:xfrm>
            <a:off x="1143000" y="4663440"/>
            <a:ext cx="26974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1400" dirty="0"/>
          </a:p>
        </p:txBody>
      </p:sp>
      <p:sp>
        <p:nvSpPr>
          <p:cNvPr id="11" name="Text 9">
            <a:extLst>
              <a:ext uri="{FF2B5EF4-FFF2-40B4-BE49-F238E27FC236}">
                <a16:creationId xmlns:a16="http://schemas.microsoft.com/office/drawing/2014/main" id="{48A17624-010F-3C13-CD98-867818950FE1}"/>
              </a:ext>
            </a:extLst>
          </p:cNvPr>
          <p:cNvSpPr/>
          <p:nvPr/>
        </p:nvSpPr>
        <p:spPr>
          <a:xfrm>
            <a:off x="4572000" y="4663440"/>
            <a:ext cx="26974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1400" dirty="0"/>
          </a:p>
        </p:txBody>
      </p:sp>
      <p:sp>
        <p:nvSpPr>
          <p:cNvPr id="13" name="Text 11">
            <a:extLst>
              <a:ext uri="{FF2B5EF4-FFF2-40B4-BE49-F238E27FC236}">
                <a16:creationId xmlns:a16="http://schemas.microsoft.com/office/drawing/2014/main" id="{7548FCF2-C476-918B-E23C-86BDB8169BE2}"/>
              </a:ext>
            </a:extLst>
          </p:cNvPr>
          <p:cNvSpPr/>
          <p:nvPr/>
        </p:nvSpPr>
        <p:spPr>
          <a:xfrm>
            <a:off x="8001000" y="4663440"/>
            <a:ext cx="26974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1400" dirty="0"/>
          </a:p>
        </p:txBody>
      </p:sp>
      <p:sp>
        <p:nvSpPr>
          <p:cNvPr id="15" name="Text 13">
            <a:extLst>
              <a:ext uri="{FF2B5EF4-FFF2-40B4-BE49-F238E27FC236}">
                <a16:creationId xmlns:a16="http://schemas.microsoft.com/office/drawing/2014/main" id="{E25C0727-BE33-A80E-79CF-4F86FB89E49D}"/>
              </a:ext>
            </a:extLst>
          </p:cNvPr>
          <p:cNvSpPr/>
          <p:nvPr/>
        </p:nvSpPr>
        <p:spPr>
          <a:xfrm>
            <a:off x="1143000" y="5257800"/>
            <a:ext cx="26974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1400" dirty="0"/>
          </a:p>
        </p:txBody>
      </p:sp>
      <p:sp>
        <p:nvSpPr>
          <p:cNvPr id="17" name="Text 15">
            <a:extLst>
              <a:ext uri="{FF2B5EF4-FFF2-40B4-BE49-F238E27FC236}">
                <a16:creationId xmlns:a16="http://schemas.microsoft.com/office/drawing/2014/main" id="{BD2227CD-838A-95DC-30B7-E19E329A12AE}"/>
              </a:ext>
            </a:extLst>
          </p:cNvPr>
          <p:cNvSpPr/>
          <p:nvPr/>
        </p:nvSpPr>
        <p:spPr>
          <a:xfrm>
            <a:off x="4572000" y="5257800"/>
            <a:ext cx="26974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1400" dirty="0"/>
          </a:p>
        </p:txBody>
      </p:sp>
      <p:sp>
        <p:nvSpPr>
          <p:cNvPr id="19" name="Text 17">
            <a:extLst>
              <a:ext uri="{FF2B5EF4-FFF2-40B4-BE49-F238E27FC236}">
                <a16:creationId xmlns:a16="http://schemas.microsoft.com/office/drawing/2014/main" id="{52F64951-CB84-B03E-FF62-47E134B80A92}"/>
              </a:ext>
            </a:extLst>
          </p:cNvPr>
          <p:cNvSpPr/>
          <p:nvPr/>
        </p:nvSpPr>
        <p:spPr>
          <a:xfrm>
            <a:off x="8001000" y="5257800"/>
            <a:ext cx="26974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1400" dirty="0"/>
          </a:p>
        </p:txBody>
      </p:sp>
      <p:sp>
        <p:nvSpPr>
          <p:cNvPr id="20" name="Text 18">
            <a:extLst>
              <a:ext uri="{FF2B5EF4-FFF2-40B4-BE49-F238E27FC236}">
                <a16:creationId xmlns:a16="http://schemas.microsoft.com/office/drawing/2014/main" id="{94A7F51B-45F4-3BD3-BF1A-6C7CAEA54535}"/>
              </a:ext>
            </a:extLst>
          </p:cNvPr>
          <p:cNvSpPr/>
          <p:nvPr/>
        </p:nvSpPr>
        <p:spPr>
          <a:xfrm>
            <a:off x="594360" y="6446520"/>
            <a:ext cx="108813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6B7280"/>
                </a:solidFill>
              </a:rPr>
              <a:t>PNRAS  •  Școala Gimnazială „Alexandru Ioan Cuza” Dorohoi  •  11 iunie 2026</a:t>
            </a:r>
            <a:endParaRPr lang="en-US" sz="85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0653E2E-188C-C2DB-C7D5-8375335BB9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1430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44888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0000"/>
    </mc:Choice>
    <mc:Fallback>
      <p:transition spd="slow" advClick="0" advTm="10000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62207FC-508D-2DEF-52A8-18E9554023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9EBAA90C-2A57-5A28-7A4F-426DD0527EAD}"/>
              </a:ext>
            </a:extLst>
          </p:cNvPr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ro-RO"/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475CCCE6-C5D4-74A9-1A3F-2C951E1E29E7}"/>
              </a:ext>
            </a:extLst>
          </p:cNvPr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0057B8"/>
          </a:solidFill>
          <a:ln w="12700">
            <a:solidFill>
              <a:srgbClr val="0057B8"/>
            </a:solidFill>
            <a:prstDash val="solid"/>
          </a:ln>
        </p:spPr>
        <p:txBody>
          <a:bodyPr/>
          <a:lstStyle/>
          <a:p>
            <a:endParaRPr lang="ro-RO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7A19DFB7-60FD-FC13-C6B9-7846858F1A8C}"/>
              </a:ext>
            </a:extLst>
          </p:cNvPr>
          <p:cNvSpPr/>
          <p:nvPr/>
        </p:nvSpPr>
        <p:spPr>
          <a:xfrm>
            <a:off x="594360" y="347472"/>
            <a:ext cx="10789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2300" dirty="0"/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B4A37876-75DF-C62E-F67A-2933917896AC}"/>
              </a:ext>
            </a:extLst>
          </p:cNvPr>
          <p:cNvSpPr/>
          <p:nvPr/>
        </p:nvSpPr>
        <p:spPr>
          <a:xfrm>
            <a:off x="1143000" y="1600200"/>
            <a:ext cx="98755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endParaRPr lang="en-US" sz="3000" dirty="0"/>
          </a:p>
        </p:txBody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5E1E54FF-98FD-8C52-4C7C-062A716E2A40}"/>
              </a:ext>
            </a:extLst>
          </p:cNvPr>
          <p:cNvSpPr/>
          <p:nvPr/>
        </p:nvSpPr>
        <p:spPr>
          <a:xfrm>
            <a:off x="1920240" y="3657600"/>
            <a:ext cx="8321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endParaRPr lang="en-US" sz="1800" dirty="0"/>
          </a:p>
        </p:txBody>
      </p:sp>
      <p:sp>
        <p:nvSpPr>
          <p:cNvPr id="9" name="Text 7">
            <a:extLst>
              <a:ext uri="{FF2B5EF4-FFF2-40B4-BE49-F238E27FC236}">
                <a16:creationId xmlns:a16="http://schemas.microsoft.com/office/drawing/2014/main" id="{E3156D52-AC70-6151-9A4C-50A7F126C38F}"/>
              </a:ext>
            </a:extLst>
          </p:cNvPr>
          <p:cNvSpPr/>
          <p:nvPr/>
        </p:nvSpPr>
        <p:spPr>
          <a:xfrm>
            <a:off x="3840480" y="4892040"/>
            <a:ext cx="4480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1400" dirty="0"/>
          </a:p>
        </p:txBody>
      </p:sp>
      <p:sp>
        <p:nvSpPr>
          <p:cNvPr id="10" name="Text 8">
            <a:extLst>
              <a:ext uri="{FF2B5EF4-FFF2-40B4-BE49-F238E27FC236}">
                <a16:creationId xmlns:a16="http://schemas.microsoft.com/office/drawing/2014/main" id="{07520DDC-F35B-BD46-0BD2-C447ACE69229}"/>
              </a:ext>
            </a:extLst>
          </p:cNvPr>
          <p:cNvSpPr/>
          <p:nvPr/>
        </p:nvSpPr>
        <p:spPr>
          <a:xfrm>
            <a:off x="594360" y="6446520"/>
            <a:ext cx="108813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6B7280"/>
                </a:solidFill>
              </a:rPr>
              <a:t>PNRAS  •  Școala Gimnazială „Alexandru Ioan Cuza” Dorohoi  •  11 iunie 2026</a:t>
            </a:r>
            <a:endParaRPr lang="en-US" sz="85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2CD75AA-A750-EC85-2079-CFBBBF0545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3388" y="0"/>
            <a:ext cx="1098611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74747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0000"/>
    </mc:Choice>
    <mc:Fallback>
      <p:transition spd="slow" advClick="0" advTm="10000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8A410AC-5944-8BE6-2AEC-04303BC3FE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1">
            <a:extLst>
              <a:ext uri="{FF2B5EF4-FFF2-40B4-BE49-F238E27FC236}">
                <a16:creationId xmlns:a16="http://schemas.microsoft.com/office/drawing/2014/main" id="{5F746CB9-B015-A2ED-A56A-C676D1D0892C}"/>
              </a:ext>
            </a:extLst>
          </p:cNvPr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0057B8"/>
          </a:solidFill>
          <a:ln w="12700">
            <a:solidFill>
              <a:srgbClr val="0057B8"/>
            </a:solidFill>
            <a:prstDash val="solid"/>
          </a:ln>
        </p:spPr>
        <p:txBody>
          <a:bodyPr/>
          <a:lstStyle/>
          <a:p>
            <a:endParaRPr lang="ro-RO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1708B33B-6022-1CA6-E913-CF774046AB21}"/>
              </a:ext>
            </a:extLst>
          </p:cNvPr>
          <p:cNvSpPr/>
          <p:nvPr/>
        </p:nvSpPr>
        <p:spPr>
          <a:xfrm>
            <a:off x="594360" y="347472"/>
            <a:ext cx="10789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2300" dirty="0"/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16BC0F0E-B817-599A-80CB-A28105330A94}"/>
              </a:ext>
            </a:extLst>
          </p:cNvPr>
          <p:cNvSpPr/>
          <p:nvPr/>
        </p:nvSpPr>
        <p:spPr>
          <a:xfrm>
            <a:off x="1143000" y="1600200"/>
            <a:ext cx="98755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endParaRPr lang="en-US" sz="3000" dirty="0"/>
          </a:p>
        </p:txBody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F6285B20-5531-1D22-3626-3FD0F28085F4}"/>
              </a:ext>
            </a:extLst>
          </p:cNvPr>
          <p:cNvSpPr/>
          <p:nvPr/>
        </p:nvSpPr>
        <p:spPr>
          <a:xfrm>
            <a:off x="1920240" y="3657600"/>
            <a:ext cx="8321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endParaRPr lang="en-US" sz="1800" dirty="0"/>
          </a:p>
        </p:txBody>
      </p:sp>
      <p:sp>
        <p:nvSpPr>
          <p:cNvPr id="9" name="Text 7">
            <a:extLst>
              <a:ext uri="{FF2B5EF4-FFF2-40B4-BE49-F238E27FC236}">
                <a16:creationId xmlns:a16="http://schemas.microsoft.com/office/drawing/2014/main" id="{8973181B-60EB-6494-AAA9-0F59DAE8197B}"/>
              </a:ext>
            </a:extLst>
          </p:cNvPr>
          <p:cNvSpPr/>
          <p:nvPr/>
        </p:nvSpPr>
        <p:spPr>
          <a:xfrm>
            <a:off x="3840480" y="4892040"/>
            <a:ext cx="4480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1400" dirty="0"/>
          </a:p>
        </p:txBody>
      </p:sp>
      <p:sp>
        <p:nvSpPr>
          <p:cNvPr id="10" name="Text 8">
            <a:extLst>
              <a:ext uri="{FF2B5EF4-FFF2-40B4-BE49-F238E27FC236}">
                <a16:creationId xmlns:a16="http://schemas.microsoft.com/office/drawing/2014/main" id="{CFA9D6CD-608D-E8B5-3C05-FBEC3C8617EF}"/>
              </a:ext>
            </a:extLst>
          </p:cNvPr>
          <p:cNvSpPr/>
          <p:nvPr/>
        </p:nvSpPr>
        <p:spPr>
          <a:xfrm>
            <a:off x="594360" y="6446520"/>
            <a:ext cx="108813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6B7280"/>
                </a:solidFill>
              </a:rPr>
              <a:t>PNRAS  •  Școala Gimnazială „Alexandru Ioan Cuza” Dorohoi  •  1</a:t>
            </a:r>
            <a:r>
              <a:rPr lang="ro-RO" sz="850" dirty="0">
                <a:solidFill>
                  <a:srgbClr val="6B7280"/>
                </a:solidFill>
              </a:rPr>
              <a:t>7</a:t>
            </a:r>
            <a:r>
              <a:rPr lang="en-US" sz="850" dirty="0">
                <a:solidFill>
                  <a:srgbClr val="6B7280"/>
                </a:solidFill>
              </a:rPr>
              <a:t> iunie 2026</a:t>
            </a:r>
            <a:endParaRPr lang="en-US" sz="85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6682AFB-3BA0-0419-6FF2-6678F55AD5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4592" y="0"/>
            <a:ext cx="1107490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67892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0000"/>
    </mc:Choice>
    <mc:Fallback>
      <p:transition spd="slow" advClick="0" advTm="10000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2CA1BD8-19E7-E5D8-A5E3-30C03CBEC6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9FE92F0E-5DC1-97D6-31A3-B6DCB2148798}"/>
              </a:ext>
            </a:extLst>
          </p:cNvPr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ro-RO" dirty="0"/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45E40066-C906-E04B-F29E-058C3BD3D230}"/>
              </a:ext>
            </a:extLst>
          </p:cNvPr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0057B8"/>
          </a:solidFill>
          <a:ln w="12700">
            <a:solidFill>
              <a:srgbClr val="0057B8"/>
            </a:solidFill>
            <a:prstDash val="solid"/>
          </a:ln>
        </p:spPr>
        <p:txBody>
          <a:bodyPr/>
          <a:lstStyle/>
          <a:p>
            <a:endParaRPr lang="ro-RO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4AAD65CC-481B-9FE6-2AB5-3D007979BD8A}"/>
              </a:ext>
            </a:extLst>
          </p:cNvPr>
          <p:cNvSpPr/>
          <p:nvPr/>
        </p:nvSpPr>
        <p:spPr>
          <a:xfrm>
            <a:off x="731520" y="2171700"/>
            <a:ext cx="106984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endParaRPr lang="en-US" sz="1400" dirty="0"/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98529242-189F-33EE-7090-D5CE2D9E76CA}"/>
              </a:ext>
            </a:extLst>
          </p:cNvPr>
          <p:cNvSpPr/>
          <p:nvPr/>
        </p:nvSpPr>
        <p:spPr>
          <a:xfrm>
            <a:off x="1188720" y="1737360"/>
            <a:ext cx="98755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endParaRPr lang="en-US" sz="2700" dirty="0"/>
          </a:p>
        </p:txBody>
      </p:sp>
      <p:sp>
        <p:nvSpPr>
          <p:cNvPr id="9" name="Text 7">
            <a:extLst>
              <a:ext uri="{FF2B5EF4-FFF2-40B4-BE49-F238E27FC236}">
                <a16:creationId xmlns:a16="http://schemas.microsoft.com/office/drawing/2014/main" id="{CD90D8E2-8A2B-4D9F-FD02-586FE68F21EA}"/>
              </a:ext>
            </a:extLst>
          </p:cNvPr>
          <p:cNvSpPr/>
          <p:nvPr/>
        </p:nvSpPr>
        <p:spPr>
          <a:xfrm>
            <a:off x="1143000" y="4663440"/>
            <a:ext cx="26974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1400" dirty="0"/>
          </a:p>
        </p:txBody>
      </p:sp>
      <p:sp>
        <p:nvSpPr>
          <p:cNvPr id="11" name="Text 9">
            <a:extLst>
              <a:ext uri="{FF2B5EF4-FFF2-40B4-BE49-F238E27FC236}">
                <a16:creationId xmlns:a16="http://schemas.microsoft.com/office/drawing/2014/main" id="{36BD6C16-C17D-8137-8A2D-F0EE7ABCEF4F}"/>
              </a:ext>
            </a:extLst>
          </p:cNvPr>
          <p:cNvSpPr/>
          <p:nvPr/>
        </p:nvSpPr>
        <p:spPr>
          <a:xfrm>
            <a:off x="4572000" y="4663440"/>
            <a:ext cx="26974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1400" dirty="0"/>
          </a:p>
        </p:txBody>
      </p:sp>
      <p:sp>
        <p:nvSpPr>
          <p:cNvPr id="13" name="Text 11">
            <a:extLst>
              <a:ext uri="{FF2B5EF4-FFF2-40B4-BE49-F238E27FC236}">
                <a16:creationId xmlns:a16="http://schemas.microsoft.com/office/drawing/2014/main" id="{9AC13850-44DF-71CF-7F58-45EAA53F04DF}"/>
              </a:ext>
            </a:extLst>
          </p:cNvPr>
          <p:cNvSpPr/>
          <p:nvPr/>
        </p:nvSpPr>
        <p:spPr>
          <a:xfrm>
            <a:off x="8001000" y="4663440"/>
            <a:ext cx="26974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1400" dirty="0"/>
          </a:p>
        </p:txBody>
      </p:sp>
      <p:sp>
        <p:nvSpPr>
          <p:cNvPr id="15" name="Text 13">
            <a:extLst>
              <a:ext uri="{FF2B5EF4-FFF2-40B4-BE49-F238E27FC236}">
                <a16:creationId xmlns:a16="http://schemas.microsoft.com/office/drawing/2014/main" id="{964A13E0-C006-ECDE-1BA5-3E14E7AAE7D9}"/>
              </a:ext>
            </a:extLst>
          </p:cNvPr>
          <p:cNvSpPr/>
          <p:nvPr/>
        </p:nvSpPr>
        <p:spPr>
          <a:xfrm>
            <a:off x="1143000" y="5257800"/>
            <a:ext cx="26974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1400" dirty="0"/>
          </a:p>
        </p:txBody>
      </p:sp>
      <p:sp>
        <p:nvSpPr>
          <p:cNvPr id="17" name="Text 15">
            <a:extLst>
              <a:ext uri="{FF2B5EF4-FFF2-40B4-BE49-F238E27FC236}">
                <a16:creationId xmlns:a16="http://schemas.microsoft.com/office/drawing/2014/main" id="{A2F6EF09-6755-3F19-18A9-258D2E46FB22}"/>
              </a:ext>
            </a:extLst>
          </p:cNvPr>
          <p:cNvSpPr/>
          <p:nvPr/>
        </p:nvSpPr>
        <p:spPr>
          <a:xfrm>
            <a:off x="4572000" y="5257800"/>
            <a:ext cx="26974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1400" dirty="0"/>
          </a:p>
        </p:txBody>
      </p:sp>
      <p:sp>
        <p:nvSpPr>
          <p:cNvPr id="19" name="Text 17">
            <a:extLst>
              <a:ext uri="{FF2B5EF4-FFF2-40B4-BE49-F238E27FC236}">
                <a16:creationId xmlns:a16="http://schemas.microsoft.com/office/drawing/2014/main" id="{1B686079-4111-5465-2D32-24E179DCC802}"/>
              </a:ext>
            </a:extLst>
          </p:cNvPr>
          <p:cNvSpPr/>
          <p:nvPr/>
        </p:nvSpPr>
        <p:spPr>
          <a:xfrm>
            <a:off x="8001000" y="5257800"/>
            <a:ext cx="26974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1400" dirty="0"/>
          </a:p>
        </p:txBody>
      </p:sp>
      <p:sp>
        <p:nvSpPr>
          <p:cNvPr id="20" name="Text 18">
            <a:extLst>
              <a:ext uri="{FF2B5EF4-FFF2-40B4-BE49-F238E27FC236}">
                <a16:creationId xmlns:a16="http://schemas.microsoft.com/office/drawing/2014/main" id="{1A58C60D-41BF-A83F-AE1E-3CA0713E6219}"/>
              </a:ext>
            </a:extLst>
          </p:cNvPr>
          <p:cNvSpPr/>
          <p:nvPr/>
        </p:nvSpPr>
        <p:spPr>
          <a:xfrm>
            <a:off x="594360" y="6446520"/>
            <a:ext cx="108813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6B7280"/>
                </a:solidFill>
              </a:rPr>
              <a:t>PNRAS  •  Școala Gimnazială „Alexandru Ioan Cuza” Dorohoi  •  11 iunie 2026</a:t>
            </a:r>
            <a:endParaRPr lang="en-US" sz="850" dirty="0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580ADA94-B353-9C80-4A75-F36CE106F1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32033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0000"/>
    </mc:Choice>
    <mc:Fallback>
      <p:transition spd="slow" advClick="0" advTm="10000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DDDE8E7-48FE-0E9A-0DDC-A2D1C08BC3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4288B2FA-1750-7255-B9F2-1F4861614BBD}"/>
              </a:ext>
            </a:extLst>
          </p:cNvPr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ro-RO" dirty="0"/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ED94C405-0349-A664-3DC6-BC31C53E3EF7}"/>
              </a:ext>
            </a:extLst>
          </p:cNvPr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0057B8"/>
          </a:solidFill>
          <a:ln w="12700">
            <a:solidFill>
              <a:srgbClr val="0057B8"/>
            </a:solidFill>
            <a:prstDash val="solid"/>
          </a:ln>
        </p:spPr>
        <p:txBody>
          <a:bodyPr/>
          <a:lstStyle/>
          <a:p>
            <a:endParaRPr lang="ro-RO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341378EC-9FBD-F5D3-F550-306FA655F297}"/>
              </a:ext>
            </a:extLst>
          </p:cNvPr>
          <p:cNvSpPr/>
          <p:nvPr/>
        </p:nvSpPr>
        <p:spPr>
          <a:xfrm>
            <a:off x="731520" y="2171700"/>
            <a:ext cx="106984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endParaRPr lang="en-US" sz="1400" dirty="0"/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91FFBE68-B30D-D74B-F48C-B138F52267C9}"/>
              </a:ext>
            </a:extLst>
          </p:cNvPr>
          <p:cNvSpPr/>
          <p:nvPr/>
        </p:nvSpPr>
        <p:spPr>
          <a:xfrm>
            <a:off x="1188720" y="1737360"/>
            <a:ext cx="98755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endParaRPr lang="en-US" sz="2700" dirty="0"/>
          </a:p>
        </p:txBody>
      </p:sp>
      <p:sp>
        <p:nvSpPr>
          <p:cNvPr id="9" name="Text 7">
            <a:extLst>
              <a:ext uri="{FF2B5EF4-FFF2-40B4-BE49-F238E27FC236}">
                <a16:creationId xmlns:a16="http://schemas.microsoft.com/office/drawing/2014/main" id="{2B771684-3595-E84E-7B01-675FA13A0004}"/>
              </a:ext>
            </a:extLst>
          </p:cNvPr>
          <p:cNvSpPr/>
          <p:nvPr/>
        </p:nvSpPr>
        <p:spPr>
          <a:xfrm>
            <a:off x="1143000" y="4663440"/>
            <a:ext cx="26974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1400" dirty="0"/>
          </a:p>
        </p:txBody>
      </p:sp>
      <p:sp>
        <p:nvSpPr>
          <p:cNvPr id="11" name="Text 9">
            <a:extLst>
              <a:ext uri="{FF2B5EF4-FFF2-40B4-BE49-F238E27FC236}">
                <a16:creationId xmlns:a16="http://schemas.microsoft.com/office/drawing/2014/main" id="{A25DDDD3-5167-6F36-FDB5-CAB1E4DB5321}"/>
              </a:ext>
            </a:extLst>
          </p:cNvPr>
          <p:cNvSpPr/>
          <p:nvPr/>
        </p:nvSpPr>
        <p:spPr>
          <a:xfrm>
            <a:off x="4572000" y="4663440"/>
            <a:ext cx="26974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1400" dirty="0"/>
          </a:p>
        </p:txBody>
      </p:sp>
      <p:sp>
        <p:nvSpPr>
          <p:cNvPr id="13" name="Text 11">
            <a:extLst>
              <a:ext uri="{FF2B5EF4-FFF2-40B4-BE49-F238E27FC236}">
                <a16:creationId xmlns:a16="http://schemas.microsoft.com/office/drawing/2014/main" id="{9493E503-E02E-DD79-AB21-D199E3978D89}"/>
              </a:ext>
            </a:extLst>
          </p:cNvPr>
          <p:cNvSpPr/>
          <p:nvPr/>
        </p:nvSpPr>
        <p:spPr>
          <a:xfrm>
            <a:off x="8001000" y="4663440"/>
            <a:ext cx="26974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1400" dirty="0"/>
          </a:p>
        </p:txBody>
      </p:sp>
      <p:sp>
        <p:nvSpPr>
          <p:cNvPr id="15" name="Text 13">
            <a:extLst>
              <a:ext uri="{FF2B5EF4-FFF2-40B4-BE49-F238E27FC236}">
                <a16:creationId xmlns:a16="http://schemas.microsoft.com/office/drawing/2014/main" id="{1F9B7E25-835B-0B9E-9A0F-CD475371B111}"/>
              </a:ext>
            </a:extLst>
          </p:cNvPr>
          <p:cNvSpPr/>
          <p:nvPr/>
        </p:nvSpPr>
        <p:spPr>
          <a:xfrm>
            <a:off x="1143000" y="5257800"/>
            <a:ext cx="26974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1400" dirty="0"/>
          </a:p>
        </p:txBody>
      </p:sp>
      <p:sp>
        <p:nvSpPr>
          <p:cNvPr id="17" name="Text 15">
            <a:extLst>
              <a:ext uri="{FF2B5EF4-FFF2-40B4-BE49-F238E27FC236}">
                <a16:creationId xmlns:a16="http://schemas.microsoft.com/office/drawing/2014/main" id="{BB334C21-F645-5949-E1E9-1699B3626E5D}"/>
              </a:ext>
            </a:extLst>
          </p:cNvPr>
          <p:cNvSpPr/>
          <p:nvPr/>
        </p:nvSpPr>
        <p:spPr>
          <a:xfrm>
            <a:off x="4572000" y="5257800"/>
            <a:ext cx="26974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1400" dirty="0"/>
          </a:p>
        </p:txBody>
      </p:sp>
      <p:sp>
        <p:nvSpPr>
          <p:cNvPr id="19" name="Text 17">
            <a:extLst>
              <a:ext uri="{FF2B5EF4-FFF2-40B4-BE49-F238E27FC236}">
                <a16:creationId xmlns:a16="http://schemas.microsoft.com/office/drawing/2014/main" id="{0B1F76D4-45B1-915B-F240-AF64D2861808}"/>
              </a:ext>
            </a:extLst>
          </p:cNvPr>
          <p:cNvSpPr/>
          <p:nvPr/>
        </p:nvSpPr>
        <p:spPr>
          <a:xfrm>
            <a:off x="8001000" y="5257800"/>
            <a:ext cx="26974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1400" dirty="0"/>
          </a:p>
        </p:txBody>
      </p:sp>
      <p:sp>
        <p:nvSpPr>
          <p:cNvPr id="20" name="Text 18">
            <a:extLst>
              <a:ext uri="{FF2B5EF4-FFF2-40B4-BE49-F238E27FC236}">
                <a16:creationId xmlns:a16="http://schemas.microsoft.com/office/drawing/2014/main" id="{8EF5FEC2-C76D-2284-164E-C80B78D25DE7}"/>
              </a:ext>
            </a:extLst>
          </p:cNvPr>
          <p:cNvSpPr/>
          <p:nvPr/>
        </p:nvSpPr>
        <p:spPr>
          <a:xfrm>
            <a:off x="594360" y="6446520"/>
            <a:ext cx="108813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6B7280"/>
                </a:solidFill>
              </a:rPr>
              <a:t>PNRAS  •  Școala Gimnazială „Alexandru Ioan Cuza” Dorohoi  •  11 iunie 2026</a:t>
            </a:r>
            <a:endParaRPr lang="en-US" sz="85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890E2B5-EF3C-1040-2C0C-22B2A5C455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148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1229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0000"/>
    </mc:Choice>
    <mc:Fallback>
      <p:transition spd="slow" advClick="0" advTm="10000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0057B8"/>
          </a:solidFill>
          <a:ln w="12700">
            <a:solidFill>
              <a:srgbClr val="0057B8"/>
            </a:solidFill>
            <a:prstDash val="solid"/>
          </a:ln>
        </p:spPr>
        <p:txBody>
          <a:bodyPr/>
          <a:lstStyle/>
          <a:p>
            <a:endParaRPr lang="ro-RO"/>
          </a:p>
        </p:txBody>
      </p:sp>
      <p:sp>
        <p:nvSpPr>
          <p:cNvPr id="4" name="Text 2"/>
          <p:cNvSpPr/>
          <p:nvPr/>
        </p:nvSpPr>
        <p:spPr>
          <a:xfrm>
            <a:off x="594360" y="347472"/>
            <a:ext cx="10789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2300" dirty="0"/>
          </a:p>
        </p:txBody>
      </p:sp>
      <p:sp>
        <p:nvSpPr>
          <p:cNvPr id="9" name="Text 7"/>
          <p:cNvSpPr/>
          <p:nvPr/>
        </p:nvSpPr>
        <p:spPr>
          <a:xfrm>
            <a:off x="4526280" y="2103120"/>
            <a:ext cx="14173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6263640" y="2103120"/>
            <a:ext cx="16002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4526280" y="3794760"/>
            <a:ext cx="14173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594360" y="6446520"/>
            <a:ext cx="108813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6B7280"/>
                </a:solidFill>
              </a:rPr>
              <a:t>PNRAS  •  Școala Gimnazială „Alexandru Ioan Cuza” Dorohoi  •  1</a:t>
            </a:r>
            <a:r>
              <a:rPr lang="ro-RO" sz="850" dirty="0">
                <a:solidFill>
                  <a:srgbClr val="6B7280"/>
                </a:solidFill>
              </a:rPr>
              <a:t>7</a:t>
            </a:r>
            <a:r>
              <a:rPr lang="en-US" sz="850" dirty="0">
                <a:solidFill>
                  <a:srgbClr val="6B7280"/>
                </a:solidFill>
              </a:rPr>
              <a:t> iunie 2026</a:t>
            </a:r>
            <a:endParaRPr lang="en-US" sz="85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DFB010B-50B0-8ECC-36ED-8D61D7976CED}"/>
              </a:ext>
            </a:extLst>
          </p:cNvPr>
          <p:cNvSpPr txBox="1"/>
          <p:nvPr/>
        </p:nvSpPr>
        <p:spPr>
          <a:xfrm>
            <a:off x="3048918" y="3252596"/>
            <a:ext cx="60978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ro-RO" dirty="0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A50C237E-DD0B-5615-80CF-5861841798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8140" y="0"/>
            <a:ext cx="1088136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0000"/>
    </mc:Choice>
    <mc:Fallback>
      <p:transition spd="slow" advClick="0" advTm="10000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A6736B4-EB0F-C54B-389D-3167003372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9DD78EE9-CF73-8D61-B8E2-CE2523CD2D39}"/>
              </a:ext>
            </a:extLst>
          </p:cNvPr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ro-RO"/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382CBD6E-DB01-4A71-3A9A-ABF5312572FA}"/>
              </a:ext>
            </a:extLst>
          </p:cNvPr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0057B8"/>
          </a:solidFill>
          <a:ln w="12700">
            <a:solidFill>
              <a:srgbClr val="0057B8"/>
            </a:solidFill>
            <a:prstDash val="solid"/>
          </a:ln>
        </p:spPr>
        <p:txBody>
          <a:bodyPr/>
          <a:lstStyle/>
          <a:p>
            <a:endParaRPr lang="ro-RO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16B9913C-F56A-7149-388E-300657C70EA0}"/>
              </a:ext>
            </a:extLst>
          </p:cNvPr>
          <p:cNvSpPr/>
          <p:nvPr/>
        </p:nvSpPr>
        <p:spPr>
          <a:xfrm>
            <a:off x="594360" y="347472"/>
            <a:ext cx="10789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2300" dirty="0"/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BC414AD1-B493-478F-49DF-A3D405A27EE7}"/>
              </a:ext>
            </a:extLst>
          </p:cNvPr>
          <p:cNvSpPr/>
          <p:nvPr/>
        </p:nvSpPr>
        <p:spPr>
          <a:xfrm>
            <a:off x="1143000" y="1600200"/>
            <a:ext cx="98755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endParaRPr lang="en-US" sz="3000" dirty="0"/>
          </a:p>
        </p:txBody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9D8D160B-658D-B402-0E01-68D41B56B674}"/>
              </a:ext>
            </a:extLst>
          </p:cNvPr>
          <p:cNvSpPr/>
          <p:nvPr/>
        </p:nvSpPr>
        <p:spPr>
          <a:xfrm>
            <a:off x="1920240" y="3657600"/>
            <a:ext cx="8321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endParaRPr lang="en-US" sz="1800" dirty="0"/>
          </a:p>
        </p:txBody>
      </p:sp>
      <p:sp>
        <p:nvSpPr>
          <p:cNvPr id="9" name="Text 7">
            <a:extLst>
              <a:ext uri="{FF2B5EF4-FFF2-40B4-BE49-F238E27FC236}">
                <a16:creationId xmlns:a16="http://schemas.microsoft.com/office/drawing/2014/main" id="{8253DEEC-280F-C321-5119-E02917C134CD}"/>
              </a:ext>
            </a:extLst>
          </p:cNvPr>
          <p:cNvSpPr/>
          <p:nvPr/>
        </p:nvSpPr>
        <p:spPr>
          <a:xfrm>
            <a:off x="3840480" y="4892040"/>
            <a:ext cx="4480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1400" dirty="0"/>
          </a:p>
        </p:txBody>
      </p:sp>
      <p:sp>
        <p:nvSpPr>
          <p:cNvPr id="10" name="Text 8">
            <a:extLst>
              <a:ext uri="{FF2B5EF4-FFF2-40B4-BE49-F238E27FC236}">
                <a16:creationId xmlns:a16="http://schemas.microsoft.com/office/drawing/2014/main" id="{ED65A0F8-CCAE-2B58-0F6A-8C630B6D97B6}"/>
              </a:ext>
            </a:extLst>
          </p:cNvPr>
          <p:cNvSpPr/>
          <p:nvPr/>
        </p:nvSpPr>
        <p:spPr>
          <a:xfrm>
            <a:off x="594360" y="6446520"/>
            <a:ext cx="108813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6B7280"/>
                </a:solidFill>
              </a:rPr>
              <a:t>PNRAS  •  Școala Gimnazială „Alexandru Ioan Cuza” Dorohoi  •  1</a:t>
            </a:r>
            <a:r>
              <a:rPr lang="ro-RO" sz="850" dirty="0">
                <a:solidFill>
                  <a:srgbClr val="6B7280"/>
                </a:solidFill>
              </a:rPr>
              <a:t>7 </a:t>
            </a:r>
            <a:r>
              <a:rPr lang="en-US" sz="850" dirty="0" err="1">
                <a:solidFill>
                  <a:srgbClr val="6B7280"/>
                </a:solidFill>
              </a:rPr>
              <a:t>iunie</a:t>
            </a:r>
            <a:r>
              <a:rPr lang="en-US" sz="850" dirty="0">
                <a:solidFill>
                  <a:srgbClr val="6B7280"/>
                </a:solidFill>
              </a:rPr>
              <a:t> 2026</a:t>
            </a:r>
            <a:endParaRPr lang="en-US" sz="85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155A16C-52B9-C9EB-1CAA-80CFBFBBCA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4592" y="0"/>
            <a:ext cx="1107490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0498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0000"/>
    </mc:Choice>
    <mc:Fallback>
      <p:transition spd="slow" advClick="0" advTm="10000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ro-RO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0057B8"/>
          </a:solidFill>
          <a:ln w="12700">
            <a:solidFill>
              <a:srgbClr val="0057B8"/>
            </a:solidFill>
            <a:prstDash val="solid"/>
          </a:ln>
        </p:spPr>
        <p:txBody>
          <a:bodyPr/>
          <a:lstStyle/>
          <a:p>
            <a:endParaRPr lang="ro-RO"/>
          </a:p>
        </p:txBody>
      </p:sp>
      <p:sp>
        <p:nvSpPr>
          <p:cNvPr id="4" name="Text 2"/>
          <p:cNvSpPr/>
          <p:nvPr/>
        </p:nvSpPr>
        <p:spPr>
          <a:xfrm>
            <a:off x="594360" y="347472"/>
            <a:ext cx="10789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2300" dirty="0"/>
          </a:p>
        </p:txBody>
      </p:sp>
      <p:sp>
        <p:nvSpPr>
          <p:cNvPr id="6" name="Text 4"/>
          <p:cNvSpPr/>
          <p:nvPr/>
        </p:nvSpPr>
        <p:spPr>
          <a:xfrm>
            <a:off x="1143000" y="1600200"/>
            <a:ext cx="98755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1920240" y="3657600"/>
            <a:ext cx="8321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3840480" y="4892040"/>
            <a:ext cx="4480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94360" y="6446520"/>
            <a:ext cx="108813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6B7280"/>
                </a:solidFill>
              </a:rPr>
              <a:t>PNRAS  •  Școala Gimnazială „Alexandru Ioan Cuza” Dorohoi  •  11 iunie 2026</a:t>
            </a:r>
            <a:endParaRPr lang="en-US" sz="850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FFB63057-4987-875F-E78F-5D32F9408A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8140" y="0"/>
            <a:ext cx="1088136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0000"/>
    </mc:Choice>
    <mc:Fallback>
      <p:transition spd="slow" advClick="0" advTm="10000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DDCBA15-1651-4A80-10D4-AB53E91EF5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1">
            <a:extLst>
              <a:ext uri="{FF2B5EF4-FFF2-40B4-BE49-F238E27FC236}">
                <a16:creationId xmlns:a16="http://schemas.microsoft.com/office/drawing/2014/main" id="{8F52E48E-FA19-68A4-6A9B-02710DB292F4}"/>
              </a:ext>
            </a:extLst>
          </p:cNvPr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0057B8"/>
          </a:solidFill>
          <a:ln w="12700">
            <a:solidFill>
              <a:srgbClr val="0057B8"/>
            </a:solidFill>
            <a:prstDash val="solid"/>
          </a:ln>
        </p:spPr>
        <p:txBody>
          <a:bodyPr/>
          <a:lstStyle/>
          <a:p>
            <a:endParaRPr lang="ro-RO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BBD581D1-7FF2-3656-B9D3-04C82DF289E4}"/>
              </a:ext>
            </a:extLst>
          </p:cNvPr>
          <p:cNvSpPr/>
          <p:nvPr/>
        </p:nvSpPr>
        <p:spPr>
          <a:xfrm>
            <a:off x="594360" y="347472"/>
            <a:ext cx="10789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2300" dirty="0"/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E83E9763-AE63-0B7B-A292-2677A709FCF4}"/>
              </a:ext>
            </a:extLst>
          </p:cNvPr>
          <p:cNvSpPr/>
          <p:nvPr/>
        </p:nvSpPr>
        <p:spPr>
          <a:xfrm>
            <a:off x="1143000" y="1600200"/>
            <a:ext cx="98755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endParaRPr lang="en-US" sz="3000" dirty="0"/>
          </a:p>
        </p:txBody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99AA75D0-1688-BD55-5C72-3F68F8AE0F71}"/>
              </a:ext>
            </a:extLst>
          </p:cNvPr>
          <p:cNvSpPr/>
          <p:nvPr/>
        </p:nvSpPr>
        <p:spPr>
          <a:xfrm>
            <a:off x="1920240" y="3657600"/>
            <a:ext cx="8321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endParaRPr lang="en-US" sz="1800" dirty="0"/>
          </a:p>
        </p:txBody>
      </p:sp>
      <p:sp>
        <p:nvSpPr>
          <p:cNvPr id="9" name="Text 7">
            <a:extLst>
              <a:ext uri="{FF2B5EF4-FFF2-40B4-BE49-F238E27FC236}">
                <a16:creationId xmlns:a16="http://schemas.microsoft.com/office/drawing/2014/main" id="{6860C0C5-003A-ABFC-F809-7DF7E1935ED4}"/>
              </a:ext>
            </a:extLst>
          </p:cNvPr>
          <p:cNvSpPr/>
          <p:nvPr/>
        </p:nvSpPr>
        <p:spPr>
          <a:xfrm>
            <a:off x="3840480" y="4892040"/>
            <a:ext cx="4480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1400" dirty="0"/>
          </a:p>
        </p:txBody>
      </p:sp>
      <p:sp>
        <p:nvSpPr>
          <p:cNvPr id="10" name="Text 8">
            <a:extLst>
              <a:ext uri="{FF2B5EF4-FFF2-40B4-BE49-F238E27FC236}">
                <a16:creationId xmlns:a16="http://schemas.microsoft.com/office/drawing/2014/main" id="{5FA583B6-C43A-A300-7FF6-438EC651D8C2}"/>
              </a:ext>
            </a:extLst>
          </p:cNvPr>
          <p:cNvSpPr/>
          <p:nvPr/>
        </p:nvSpPr>
        <p:spPr>
          <a:xfrm>
            <a:off x="594360" y="6446520"/>
            <a:ext cx="108813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6B7280"/>
                </a:solidFill>
              </a:rPr>
              <a:t>PNRAS  •  Școala Gimnazială „Alexandru Ioan Cuza” Dorohoi  •  1</a:t>
            </a:r>
            <a:r>
              <a:rPr lang="ro-RO" sz="850" dirty="0">
                <a:solidFill>
                  <a:srgbClr val="6B7280"/>
                </a:solidFill>
              </a:rPr>
              <a:t>7</a:t>
            </a:r>
            <a:r>
              <a:rPr lang="en-US" sz="850" dirty="0">
                <a:solidFill>
                  <a:srgbClr val="6B7280"/>
                </a:solidFill>
              </a:rPr>
              <a:t> iunie 2026</a:t>
            </a:r>
            <a:endParaRPr lang="en-US" sz="850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694E7759-ADC4-147F-8483-FF7A7CDF97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8140" y="0"/>
            <a:ext cx="1088136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22657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0000"/>
    </mc:Choice>
    <mc:Fallback>
      <p:transition spd="slow" advClick="0" advTm="10000"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3E4EFC1-9215-438C-92F2-35EB82B325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1">
            <a:extLst>
              <a:ext uri="{FF2B5EF4-FFF2-40B4-BE49-F238E27FC236}">
                <a16:creationId xmlns:a16="http://schemas.microsoft.com/office/drawing/2014/main" id="{FC62CE83-EEEF-DFCA-27C8-8B3F1EC77ED4}"/>
              </a:ext>
            </a:extLst>
          </p:cNvPr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0057B8"/>
          </a:solidFill>
          <a:ln w="12700">
            <a:solidFill>
              <a:srgbClr val="0057B8"/>
            </a:solidFill>
            <a:prstDash val="solid"/>
          </a:ln>
        </p:spPr>
        <p:txBody>
          <a:bodyPr/>
          <a:lstStyle/>
          <a:p>
            <a:endParaRPr lang="ro-RO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9591CB18-02CC-DB0A-DC49-A8E84107F445}"/>
              </a:ext>
            </a:extLst>
          </p:cNvPr>
          <p:cNvSpPr/>
          <p:nvPr/>
        </p:nvSpPr>
        <p:spPr>
          <a:xfrm>
            <a:off x="594360" y="347472"/>
            <a:ext cx="10789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2300" dirty="0"/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096EC396-CC90-5728-C8FF-68DD0DC6D85E}"/>
              </a:ext>
            </a:extLst>
          </p:cNvPr>
          <p:cNvSpPr/>
          <p:nvPr/>
        </p:nvSpPr>
        <p:spPr>
          <a:xfrm>
            <a:off x="1143000" y="1600200"/>
            <a:ext cx="98755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endParaRPr lang="en-US" sz="3000" dirty="0"/>
          </a:p>
        </p:txBody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9480158C-F764-9265-6BF0-6DC5D82DD386}"/>
              </a:ext>
            </a:extLst>
          </p:cNvPr>
          <p:cNvSpPr/>
          <p:nvPr/>
        </p:nvSpPr>
        <p:spPr>
          <a:xfrm>
            <a:off x="1920240" y="3657600"/>
            <a:ext cx="8321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endParaRPr lang="en-US" sz="1800" dirty="0"/>
          </a:p>
        </p:txBody>
      </p:sp>
      <p:sp>
        <p:nvSpPr>
          <p:cNvPr id="9" name="Text 7">
            <a:extLst>
              <a:ext uri="{FF2B5EF4-FFF2-40B4-BE49-F238E27FC236}">
                <a16:creationId xmlns:a16="http://schemas.microsoft.com/office/drawing/2014/main" id="{B67A1629-5320-3F89-F0EF-11970F08A68C}"/>
              </a:ext>
            </a:extLst>
          </p:cNvPr>
          <p:cNvSpPr/>
          <p:nvPr/>
        </p:nvSpPr>
        <p:spPr>
          <a:xfrm>
            <a:off x="3840480" y="4892040"/>
            <a:ext cx="4480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1400" dirty="0"/>
          </a:p>
        </p:txBody>
      </p:sp>
      <p:sp>
        <p:nvSpPr>
          <p:cNvPr id="10" name="Text 8">
            <a:extLst>
              <a:ext uri="{FF2B5EF4-FFF2-40B4-BE49-F238E27FC236}">
                <a16:creationId xmlns:a16="http://schemas.microsoft.com/office/drawing/2014/main" id="{AE89126E-08E0-1BD6-CB49-6EBF88865E29}"/>
              </a:ext>
            </a:extLst>
          </p:cNvPr>
          <p:cNvSpPr/>
          <p:nvPr/>
        </p:nvSpPr>
        <p:spPr>
          <a:xfrm>
            <a:off x="594360" y="6446520"/>
            <a:ext cx="108813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6B7280"/>
                </a:solidFill>
              </a:rPr>
              <a:t>PNRAS  •  Școala Gimnazială „Alexandru Ioan Cuza” Dorohoi  •  1</a:t>
            </a:r>
            <a:r>
              <a:rPr lang="ro-RO" sz="850" dirty="0">
                <a:solidFill>
                  <a:srgbClr val="6B7280"/>
                </a:solidFill>
              </a:rPr>
              <a:t>7</a:t>
            </a:r>
            <a:r>
              <a:rPr lang="en-US" sz="850" dirty="0">
                <a:solidFill>
                  <a:srgbClr val="6B7280"/>
                </a:solidFill>
              </a:rPr>
              <a:t> iunie 2026</a:t>
            </a:r>
            <a:endParaRPr lang="en-US" sz="85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79D0789-0D1F-D697-B48E-3AAD548625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1239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62305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0000"/>
    </mc:Choice>
    <mc:Fallback>
      <p:transition spd="slow" advClick="0" advTm="10000"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B1D74F0-0538-1945-D2E5-A8A98C619E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1">
            <a:extLst>
              <a:ext uri="{FF2B5EF4-FFF2-40B4-BE49-F238E27FC236}">
                <a16:creationId xmlns:a16="http://schemas.microsoft.com/office/drawing/2014/main" id="{326FA550-CB88-73B1-9E00-31238DE7B787}"/>
              </a:ext>
            </a:extLst>
          </p:cNvPr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0057B8"/>
          </a:solidFill>
          <a:ln w="12700">
            <a:solidFill>
              <a:srgbClr val="0057B8"/>
            </a:solidFill>
            <a:prstDash val="solid"/>
          </a:ln>
        </p:spPr>
        <p:txBody>
          <a:bodyPr/>
          <a:lstStyle/>
          <a:p>
            <a:endParaRPr lang="ro-RO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BD48F94F-3B50-37B9-6AF6-C6411D13C233}"/>
              </a:ext>
            </a:extLst>
          </p:cNvPr>
          <p:cNvSpPr/>
          <p:nvPr/>
        </p:nvSpPr>
        <p:spPr>
          <a:xfrm>
            <a:off x="594360" y="347472"/>
            <a:ext cx="10789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2300" dirty="0"/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07209FB9-DD21-FE05-4C0D-B7A3C10E50DD}"/>
              </a:ext>
            </a:extLst>
          </p:cNvPr>
          <p:cNvSpPr/>
          <p:nvPr/>
        </p:nvSpPr>
        <p:spPr>
          <a:xfrm>
            <a:off x="1143000" y="1600200"/>
            <a:ext cx="98755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endParaRPr lang="en-US" sz="3000" dirty="0"/>
          </a:p>
        </p:txBody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7E488D42-F373-6222-8DE9-5855A71257BD}"/>
              </a:ext>
            </a:extLst>
          </p:cNvPr>
          <p:cNvSpPr/>
          <p:nvPr/>
        </p:nvSpPr>
        <p:spPr>
          <a:xfrm>
            <a:off x="1920240" y="3657600"/>
            <a:ext cx="8321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endParaRPr lang="en-US" sz="1800" dirty="0"/>
          </a:p>
        </p:txBody>
      </p:sp>
      <p:sp>
        <p:nvSpPr>
          <p:cNvPr id="9" name="Text 7">
            <a:extLst>
              <a:ext uri="{FF2B5EF4-FFF2-40B4-BE49-F238E27FC236}">
                <a16:creationId xmlns:a16="http://schemas.microsoft.com/office/drawing/2014/main" id="{074F57F8-A598-3FDC-1118-AA5623484FA3}"/>
              </a:ext>
            </a:extLst>
          </p:cNvPr>
          <p:cNvSpPr/>
          <p:nvPr/>
        </p:nvSpPr>
        <p:spPr>
          <a:xfrm>
            <a:off x="3840480" y="4892040"/>
            <a:ext cx="4480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1400" dirty="0"/>
          </a:p>
        </p:txBody>
      </p:sp>
      <p:sp>
        <p:nvSpPr>
          <p:cNvPr id="10" name="Text 8">
            <a:extLst>
              <a:ext uri="{FF2B5EF4-FFF2-40B4-BE49-F238E27FC236}">
                <a16:creationId xmlns:a16="http://schemas.microsoft.com/office/drawing/2014/main" id="{B13FF437-6C28-94FC-1CE7-176460EE9DD2}"/>
              </a:ext>
            </a:extLst>
          </p:cNvPr>
          <p:cNvSpPr/>
          <p:nvPr/>
        </p:nvSpPr>
        <p:spPr>
          <a:xfrm>
            <a:off x="594360" y="6446520"/>
            <a:ext cx="108813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6B7280"/>
                </a:solidFill>
              </a:rPr>
              <a:t>PNRAS  •  Școala Gimnazială „Alexandru Ioan Cuza” Dorohoi  •  1</a:t>
            </a:r>
            <a:r>
              <a:rPr lang="ro-RO" sz="850" dirty="0">
                <a:solidFill>
                  <a:srgbClr val="6B7280"/>
                </a:solidFill>
              </a:rPr>
              <a:t>7</a:t>
            </a:r>
            <a:r>
              <a:rPr lang="en-US" sz="850" dirty="0">
                <a:solidFill>
                  <a:srgbClr val="6B7280"/>
                </a:solidFill>
              </a:rPr>
              <a:t> iunie 2026</a:t>
            </a:r>
            <a:endParaRPr lang="en-US" sz="85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977DA58-9FB1-9E2F-032C-0E048B369D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4592" y="0"/>
            <a:ext cx="1107490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84704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0000"/>
    </mc:Choice>
    <mc:Fallback>
      <p:transition spd="slow" advClick="0" advTm="10000"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851E642-DFE4-1B23-2C1F-D88D0F493F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1">
            <a:extLst>
              <a:ext uri="{FF2B5EF4-FFF2-40B4-BE49-F238E27FC236}">
                <a16:creationId xmlns:a16="http://schemas.microsoft.com/office/drawing/2014/main" id="{395BD095-42D8-F4E7-DA69-7AE61A81F255}"/>
              </a:ext>
            </a:extLst>
          </p:cNvPr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0057B8"/>
          </a:solidFill>
          <a:ln w="12700">
            <a:solidFill>
              <a:srgbClr val="0057B8"/>
            </a:solidFill>
            <a:prstDash val="solid"/>
          </a:ln>
        </p:spPr>
        <p:txBody>
          <a:bodyPr/>
          <a:lstStyle/>
          <a:p>
            <a:endParaRPr lang="ro-RO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36230C3E-0945-AE0F-4733-2C63BE66CBC4}"/>
              </a:ext>
            </a:extLst>
          </p:cNvPr>
          <p:cNvSpPr/>
          <p:nvPr/>
        </p:nvSpPr>
        <p:spPr>
          <a:xfrm>
            <a:off x="594360" y="347472"/>
            <a:ext cx="10789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2300" dirty="0"/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D0F7CDA8-73B2-2AA2-F4D4-FDF920A58FA4}"/>
              </a:ext>
            </a:extLst>
          </p:cNvPr>
          <p:cNvSpPr/>
          <p:nvPr/>
        </p:nvSpPr>
        <p:spPr>
          <a:xfrm>
            <a:off x="1143000" y="1600200"/>
            <a:ext cx="98755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endParaRPr lang="en-US" sz="3000" dirty="0"/>
          </a:p>
        </p:txBody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3B01CDFB-067B-5F33-4E74-732C4548214E}"/>
              </a:ext>
            </a:extLst>
          </p:cNvPr>
          <p:cNvSpPr/>
          <p:nvPr/>
        </p:nvSpPr>
        <p:spPr>
          <a:xfrm>
            <a:off x="1920240" y="3657600"/>
            <a:ext cx="8321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endParaRPr lang="en-US" sz="1800" dirty="0"/>
          </a:p>
        </p:txBody>
      </p:sp>
      <p:sp>
        <p:nvSpPr>
          <p:cNvPr id="9" name="Text 7">
            <a:extLst>
              <a:ext uri="{FF2B5EF4-FFF2-40B4-BE49-F238E27FC236}">
                <a16:creationId xmlns:a16="http://schemas.microsoft.com/office/drawing/2014/main" id="{E669FEDD-378E-FC7D-7BCE-C93E7139359A}"/>
              </a:ext>
            </a:extLst>
          </p:cNvPr>
          <p:cNvSpPr/>
          <p:nvPr/>
        </p:nvSpPr>
        <p:spPr>
          <a:xfrm>
            <a:off x="3840480" y="4892040"/>
            <a:ext cx="4480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1400" dirty="0"/>
          </a:p>
        </p:txBody>
      </p:sp>
      <p:sp>
        <p:nvSpPr>
          <p:cNvPr id="10" name="Text 8">
            <a:extLst>
              <a:ext uri="{FF2B5EF4-FFF2-40B4-BE49-F238E27FC236}">
                <a16:creationId xmlns:a16="http://schemas.microsoft.com/office/drawing/2014/main" id="{CD6ECBA0-330C-3F97-9361-61DB213108E0}"/>
              </a:ext>
            </a:extLst>
          </p:cNvPr>
          <p:cNvSpPr/>
          <p:nvPr/>
        </p:nvSpPr>
        <p:spPr>
          <a:xfrm>
            <a:off x="594360" y="6446520"/>
            <a:ext cx="108813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6B7280"/>
                </a:solidFill>
              </a:rPr>
              <a:t>PNRAS  •  Școala Gimnazială „Alexandru Ioan Cuza” Dorohoi  •  1</a:t>
            </a:r>
            <a:r>
              <a:rPr lang="ro-RO" sz="850" dirty="0">
                <a:solidFill>
                  <a:srgbClr val="6B7280"/>
                </a:solidFill>
              </a:rPr>
              <a:t>7</a:t>
            </a:r>
            <a:r>
              <a:rPr lang="en-US" sz="850" dirty="0">
                <a:solidFill>
                  <a:srgbClr val="6B7280"/>
                </a:solidFill>
              </a:rPr>
              <a:t> iunie 2026</a:t>
            </a:r>
            <a:endParaRPr lang="en-US" sz="85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8BA587D-562C-BAD1-ECA2-D73C507F62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2371" y="0"/>
            <a:ext cx="1099712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46027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0000"/>
    </mc:Choice>
    <mc:Fallback>
      <p:transition spd="slow" advClick="0" advTm="10000"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5E8EF08-9B4B-8C0F-F966-88DDDFD773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1">
            <a:extLst>
              <a:ext uri="{FF2B5EF4-FFF2-40B4-BE49-F238E27FC236}">
                <a16:creationId xmlns:a16="http://schemas.microsoft.com/office/drawing/2014/main" id="{72156A5A-EDEF-9FB7-7380-A0BCCFB8D9E2}"/>
              </a:ext>
            </a:extLst>
          </p:cNvPr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0057B8"/>
          </a:solidFill>
          <a:ln w="12700">
            <a:solidFill>
              <a:srgbClr val="0057B8"/>
            </a:solidFill>
            <a:prstDash val="solid"/>
          </a:ln>
        </p:spPr>
        <p:txBody>
          <a:bodyPr/>
          <a:lstStyle/>
          <a:p>
            <a:endParaRPr lang="ro-RO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ABE3CD98-3274-53D6-1A6A-FD8C8340DDC5}"/>
              </a:ext>
            </a:extLst>
          </p:cNvPr>
          <p:cNvSpPr/>
          <p:nvPr/>
        </p:nvSpPr>
        <p:spPr>
          <a:xfrm>
            <a:off x="594360" y="347472"/>
            <a:ext cx="10789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2300" dirty="0"/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F62130A2-503E-4053-F00C-8F5F73A4AD2F}"/>
              </a:ext>
            </a:extLst>
          </p:cNvPr>
          <p:cNvSpPr/>
          <p:nvPr/>
        </p:nvSpPr>
        <p:spPr>
          <a:xfrm>
            <a:off x="1143000" y="1600200"/>
            <a:ext cx="98755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endParaRPr lang="en-US" sz="3000" dirty="0"/>
          </a:p>
        </p:txBody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327C4FEE-DB38-0058-B5BB-E7A61BF4BAEA}"/>
              </a:ext>
            </a:extLst>
          </p:cNvPr>
          <p:cNvSpPr/>
          <p:nvPr/>
        </p:nvSpPr>
        <p:spPr>
          <a:xfrm>
            <a:off x="1920240" y="3657600"/>
            <a:ext cx="8321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endParaRPr lang="en-US" sz="1800" dirty="0"/>
          </a:p>
        </p:txBody>
      </p:sp>
      <p:sp>
        <p:nvSpPr>
          <p:cNvPr id="9" name="Text 7">
            <a:extLst>
              <a:ext uri="{FF2B5EF4-FFF2-40B4-BE49-F238E27FC236}">
                <a16:creationId xmlns:a16="http://schemas.microsoft.com/office/drawing/2014/main" id="{B83F3C63-2957-A7CD-D909-9833F3879CA1}"/>
              </a:ext>
            </a:extLst>
          </p:cNvPr>
          <p:cNvSpPr/>
          <p:nvPr/>
        </p:nvSpPr>
        <p:spPr>
          <a:xfrm>
            <a:off x="3840480" y="4892040"/>
            <a:ext cx="4480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1400" dirty="0"/>
          </a:p>
        </p:txBody>
      </p:sp>
      <p:sp>
        <p:nvSpPr>
          <p:cNvPr id="10" name="Text 8">
            <a:extLst>
              <a:ext uri="{FF2B5EF4-FFF2-40B4-BE49-F238E27FC236}">
                <a16:creationId xmlns:a16="http://schemas.microsoft.com/office/drawing/2014/main" id="{FCEDF65D-2C9C-4E21-3C16-32AACE5D99B0}"/>
              </a:ext>
            </a:extLst>
          </p:cNvPr>
          <p:cNvSpPr/>
          <p:nvPr/>
        </p:nvSpPr>
        <p:spPr>
          <a:xfrm>
            <a:off x="594360" y="6446520"/>
            <a:ext cx="108813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6B7280"/>
                </a:solidFill>
              </a:rPr>
              <a:t>PNRAS  •  Școala Gimnazială „Alexandru Ioan Cuza” Dorohoi  •  1</a:t>
            </a:r>
            <a:r>
              <a:rPr lang="ro-RO" sz="850" dirty="0">
                <a:solidFill>
                  <a:srgbClr val="6B7280"/>
                </a:solidFill>
              </a:rPr>
              <a:t>7</a:t>
            </a:r>
            <a:r>
              <a:rPr lang="en-US" sz="850" dirty="0">
                <a:solidFill>
                  <a:srgbClr val="6B7280"/>
                </a:solidFill>
              </a:rPr>
              <a:t> iunie 2026</a:t>
            </a:r>
            <a:endParaRPr lang="en-US" sz="85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5C9FB9D-B142-DA35-5241-99AFDD0894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88135" y="0"/>
            <a:ext cx="1132763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00329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0000"/>
    </mc:Choice>
    <mc:Fallback>
      <p:transition spd="slow" advClick="0" advTm="10000"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7A896BC-0F74-E287-7895-E80471B476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1">
            <a:extLst>
              <a:ext uri="{FF2B5EF4-FFF2-40B4-BE49-F238E27FC236}">
                <a16:creationId xmlns:a16="http://schemas.microsoft.com/office/drawing/2014/main" id="{85680055-6A16-7DE2-5CA4-EBBEDF8A8E72}"/>
              </a:ext>
            </a:extLst>
          </p:cNvPr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0057B8"/>
          </a:solidFill>
          <a:ln w="12700">
            <a:solidFill>
              <a:srgbClr val="0057B8"/>
            </a:solidFill>
            <a:prstDash val="solid"/>
          </a:ln>
        </p:spPr>
        <p:txBody>
          <a:bodyPr/>
          <a:lstStyle/>
          <a:p>
            <a:endParaRPr lang="ro-RO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9336AEB9-3617-4D11-1287-BACCEA166FCC}"/>
              </a:ext>
            </a:extLst>
          </p:cNvPr>
          <p:cNvSpPr/>
          <p:nvPr/>
        </p:nvSpPr>
        <p:spPr>
          <a:xfrm>
            <a:off x="594360" y="347472"/>
            <a:ext cx="10789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2300" dirty="0"/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D1A9B805-6645-87F2-E21E-C3F53E2D848A}"/>
              </a:ext>
            </a:extLst>
          </p:cNvPr>
          <p:cNvSpPr/>
          <p:nvPr/>
        </p:nvSpPr>
        <p:spPr>
          <a:xfrm>
            <a:off x="1143000" y="1600200"/>
            <a:ext cx="98755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endParaRPr lang="en-US" sz="3000" dirty="0"/>
          </a:p>
        </p:txBody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08211E16-619D-FB11-0C7B-3AAC57A4F1D1}"/>
              </a:ext>
            </a:extLst>
          </p:cNvPr>
          <p:cNvSpPr/>
          <p:nvPr/>
        </p:nvSpPr>
        <p:spPr>
          <a:xfrm>
            <a:off x="1920240" y="3657600"/>
            <a:ext cx="8321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endParaRPr lang="en-US" sz="1800" dirty="0"/>
          </a:p>
        </p:txBody>
      </p:sp>
      <p:sp>
        <p:nvSpPr>
          <p:cNvPr id="9" name="Text 7">
            <a:extLst>
              <a:ext uri="{FF2B5EF4-FFF2-40B4-BE49-F238E27FC236}">
                <a16:creationId xmlns:a16="http://schemas.microsoft.com/office/drawing/2014/main" id="{08B9F40C-BC19-C93A-2BA8-AF2864BE26D6}"/>
              </a:ext>
            </a:extLst>
          </p:cNvPr>
          <p:cNvSpPr/>
          <p:nvPr/>
        </p:nvSpPr>
        <p:spPr>
          <a:xfrm>
            <a:off x="3840480" y="4892040"/>
            <a:ext cx="4480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1400" dirty="0"/>
          </a:p>
        </p:txBody>
      </p:sp>
      <p:sp>
        <p:nvSpPr>
          <p:cNvPr id="10" name="Text 8">
            <a:extLst>
              <a:ext uri="{FF2B5EF4-FFF2-40B4-BE49-F238E27FC236}">
                <a16:creationId xmlns:a16="http://schemas.microsoft.com/office/drawing/2014/main" id="{79633C79-88F9-4353-15C0-FDA3E95D6290}"/>
              </a:ext>
            </a:extLst>
          </p:cNvPr>
          <p:cNvSpPr/>
          <p:nvPr/>
        </p:nvSpPr>
        <p:spPr>
          <a:xfrm>
            <a:off x="594360" y="6446520"/>
            <a:ext cx="108813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6B7280"/>
                </a:solidFill>
              </a:rPr>
              <a:t>PNRAS  •  Școala Gimnazială „Alexandru Ioan Cuza” Dorohoi  •  1</a:t>
            </a:r>
            <a:r>
              <a:rPr lang="ro-RO" sz="850" dirty="0">
                <a:solidFill>
                  <a:srgbClr val="6B7280"/>
                </a:solidFill>
              </a:rPr>
              <a:t>7</a:t>
            </a:r>
            <a:r>
              <a:rPr lang="en-US" sz="850" dirty="0">
                <a:solidFill>
                  <a:srgbClr val="6B7280"/>
                </a:solidFill>
              </a:rPr>
              <a:t> iunie 2026</a:t>
            </a:r>
            <a:endParaRPr lang="en-US" sz="85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208C701-56BB-E603-1834-241EA9E2AB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1239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89325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0000"/>
    </mc:Choice>
    <mc:Fallback>
      <p:transition spd="slow" advClick="0" advTm="10000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Montserra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Montserrat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189</TotalTime>
  <Words>491</Words>
  <Application>Microsoft Office PowerPoint</Application>
  <PresentationFormat>Widescreen</PresentationFormat>
  <Paragraphs>78</Paragraphs>
  <Slides>30</Slides>
  <Notes>30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2" baseType="lpstr"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Asociația Clara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Școala care păstrează elevii</dc:title>
  <dc:subject>Sprijin socio-emoțional elevi vulnerabili</dc:subject>
  <dc:creator>Claudia Chirilă</dc:creator>
  <cp:lastModifiedBy>apostol alexandru</cp:lastModifiedBy>
  <cp:revision>12</cp:revision>
  <dcterms:created xsi:type="dcterms:W3CDTF">2026-06-12T15:34:25Z</dcterms:created>
  <dcterms:modified xsi:type="dcterms:W3CDTF">2026-06-16T09:04:43Z</dcterms:modified>
</cp:coreProperties>
</file>